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30" r:id="rId2"/>
    <p:sldMasterId id="2147483845" r:id="rId3"/>
    <p:sldMasterId id="2147483865" r:id="rId4"/>
    <p:sldMasterId id="2147483894" r:id="rId5"/>
    <p:sldMasterId id="2147483680" r:id="rId6"/>
    <p:sldMasterId id="2147483749" r:id="rId7"/>
  </p:sldMasterIdLst>
  <p:notesMasterIdLst>
    <p:notesMasterId r:id="rId62"/>
  </p:notesMasterIdLst>
  <p:sldIdLst>
    <p:sldId id="1597" r:id="rId8"/>
    <p:sldId id="1463" r:id="rId9"/>
    <p:sldId id="1659" r:id="rId10"/>
    <p:sldId id="1552" r:id="rId11"/>
    <p:sldId id="1553" r:id="rId12"/>
    <p:sldId id="1554" r:id="rId13"/>
    <p:sldId id="1555" r:id="rId14"/>
    <p:sldId id="1556" r:id="rId15"/>
    <p:sldId id="1578" r:id="rId16"/>
    <p:sldId id="1579" r:id="rId17"/>
    <p:sldId id="1602" r:id="rId18"/>
    <p:sldId id="1646" r:id="rId19"/>
    <p:sldId id="1575" r:id="rId20"/>
    <p:sldId id="1570" r:id="rId21"/>
    <p:sldId id="1584" r:id="rId22"/>
    <p:sldId id="291" r:id="rId23"/>
    <p:sldId id="1666" r:id="rId24"/>
    <p:sldId id="1660" r:id="rId25"/>
    <p:sldId id="1665" r:id="rId26"/>
    <p:sldId id="1663" r:id="rId27"/>
    <p:sldId id="279" r:id="rId28"/>
    <p:sldId id="868" r:id="rId29"/>
    <p:sldId id="1591" r:id="rId30"/>
    <p:sldId id="259" r:id="rId31"/>
    <p:sldId id="260" r:id="rId32"/>
    <p:sldId id="261" r:id="rId33"/>
    <p:sldId id="262" r:id="rId34"/>
    <p:sldId id="1582" r:id="rId35"/>
    <p:sldId id="1670" r:id="rId36"/>
    <p:sldId id="1655" r:id="rId37"/>
    <p:sldId id="1661" r:id="rId38"/>
    <p:sldId id="1583" r:id="rId39"/>
    <p:sldId id="1662" r:id="rId40"/>
    <p:sldId id="1593" r:id="rId41"/>
    <p:sldId id="1464" r:id="rId42"/>
    <p:sldId id="1671" r:id="rId43"/>
    <p:sldId id="1658" r:id="rId44"/>
    <p:sldId id="1465" r:id="rId45"/>
    <p:sldId id="1675" r:id="rId46"/>
    <p:sldId id="1676" r:id="rId47"/>
    <p:sldId id="264" r:id="rId48"/>
    <p:sldId id="265" r:id="rId49"/>
    <p:sldId id="1669" r:id="rId50"/>
    <p:sldId id="1562" r:id="rId51"/>
    <p:sldId id="1654" r:id="rId52"/>
    <p:sldId id="1668" r:id="rId53"/>
    <p:sldId id="1595" r:id="rId54"/>
    <p:sldId id="1652" r:id="rId55"/>
    <p:sldId id="1586" r:id="rId56"/>
    <p:sldId id="1674" r:id="rId57"/>
    <p:sldId id="301" r:id="rId58"/>
    <p:sldId id="1664" r:id="rId59"/>
    <p:sldId id="1588" r:id="rId60"/>
    <p:sldId id="158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33EACCD-F211-47D5-A05D-230210DD36BE}">
          <p14:sldIdLst>
            <p14:sldId id="1597"/>
            <p14:sldId id="1463"/>
            <p14:sldId id="1659"/>
          </p14:sldIdLst>
        </p14:section>
        <p14:section name="Serverless on Azure" id="{9995ED16-EB5D-4859-B61B-B1679CE38A02}">
          <p14:sldIdLst>
            <p14:sldId id="1552"/>
            <p14:sldId id="1553"/>
            <p14:sldId id="1554"/>
            <p14:sldId id="1555"/>
            <p14:sldId id="1556"/>
            <p14:sldId id="1578"/>
            <p14:sldId id="1579"/>
            <p14:sldId id="1602"/>
            <p14:sldId id="1646"/>
            <p14:sldId id="1575"/>
          </p14:sldIdLst>
        </p14:section>
        <p14:section name="Functions" id="{BE9EC3A0-011D-4ED4-9103-9E5274AD4E0F}">
          <p14:sldIdLst>
            <p14:sldId id="1570"/>
            <p14:sldId id="1584"/>
            <p14:sldId id="291"/>
            <p14:sldId id="1666"/>
            <p14:sldId id="1660"/>
            <p14:sldId id="1665"/>
            <p14:sldId id="1663"/>
            <p14:sldId id="279"/>
            <p14:sldId id="868"/>
          </p14:sldIdLst>
        </p14:section>
        <p14:section name="Logic Apps" id="{23DBC603-C159-49B8-9864-B51CEF4DC158}">
          <p14:sldIdLst>
            <p14:sldId id="1591"/>
            <p14:sldId id="259"/>
            <p14:sldId id="260"/>
            <p14:sldId id="261"/>
            <p14:sldId id="262"/>
            <p14:sldId id="1582"/>
          </p14:sldIdLst>
        </p14:section>
        <p14:section name="Event Grid" id="{BE3C494A-8178-4C2C-931A-9FF960CBF439}">
          <p14:sldIdLst>
            <p14:sldId id="1670"/>
            <p14:sldId id="1655"/>
            <p14:sldId id="1661"/>
            <p14:sldId id="1583"/>
            <p14:sldId id="1662"/>
          </p14:sldIdLst>
        </p14:section>
        <p14:section name="Final Demo" id="{E5A8F799-1971-4698-9C8B-DFC23C63CA65}">
          <p14:sldIdLst>
            <p14:sldId id="1593"/>
          </p14:sldIdLst>
        </p14:section>
        <p14:section name="Closing" id="{D19A78CC-12A7-48D0-A378-E2753E2E9CCC}">
          <p14:sldIdLst>
            <p14:sldId id="1464"/>
            <p14:sldId id="1671"/>
            <p14:sldId id="1658"/>
            <p14:sldId id="1465"/>
          </p14:sldIdLst>
        </p14:section>
        <p14:section name="Archive" id="{BA7AF5D9-9587-402D-A126-269259D5334A}">
          <p14:sldIdLst>
            <p14:sldId id="1675"/>
            <p14:sldId id="1676"/>
            <p14:sldId id="264"/>
            <p14:sldId id="265"/>
            <p14:sldId id="1669"/>
            <p14:sldId id="1562"/>
            <p14:sldId id="1654"/>
            <p14:sldId id="1668"/>
            <p14:sldId id="1595"/>
            <p14:sldId id="1652"/>
            <p14:sldId id="1586"/>
            <p14:sldId id="1674"/>
            <p14:sldId id="301"/>
            <p14:sldId id="1664"/>
            <p14:sldId id="1588"/>
            <p14:sldId id="15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004B1C"/>
    <a:srgbClr val="008000"/>
    <a:srgbClr val="5E5E5E"/>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8860" autoAdjust="0"/>
  </p:normalViewPr>
  <p:slideViewPr>
    <p:cSldViewPr snapToGrid="0">
      <p:cViewPr varScale="1">
        <p:scale>
          <a:sx n="90" d="100"/>
          <a:sy n="90" d="100"/>
        </p:scale>
        <p:origin x="105"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61" Type="http://schemas.openxmlformats.org/officeDocument/2006/relationships/slide" Target="slides/slide54.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Collier" userId="c2873510-4a44-4d85-aef3-d7e8e051fe69" providerId="ADAL" clId="{CB384C6B-A00D-433E-855E-730CF8DB42CF}"/>
    <pc:docChg chg="undo custSel addSld delSld modSld sldOrd delMainMaster modMainMaster modSection">
      <pc:chgData name="Michael Collier" userId="c2873510-4a44-4d85-aef3-d7e8e051fe69" providerId="ADAL" clId="{CB384C6B-A00D-433E-855E-730CF8DB42CF}" dt="2018-03-09T03:51:48.253" v="4065"/>
      <pc:docMkLst>
        <pc:docMk/>
      </pc:docMkLst>
      <pc:sldChg chg="modNotesTx">
        <pc:chgData name="Michael Collier" userId="c2873510-4a44-4d85-aef3-d7e8e051fe69" providerId="ADAL" clId="{CB384C6B-A00D-433E-855E-730CF8DB42CF}" dt="2018-03-09T02:34:41.051" v="3238" actId="20577"/>
        <pc:sldMkLst>
          <pc:docMk/>
          <pc:sldMk cId="3826109755" sldId="259"/>
        </pc:sldMkLst>
      </pc:sldChg>
      <pc:sldChg chg="addSp modSp modAnim">
        <pc:chgData name="Michael Collier" userId="c2873510-4a44-4d85-aef3-d7e8e051fe69" providerId="ADAL" clId="{CB384C6B-A00D-433E-855E-730CF8DB42CF}" dt="2018-03-07T20:42:45.279" v="1476" actId="1076"/>
        <pc:sldMkLst>
          <pc:docMk/>
          <pc:sldMk cId="3015488624" sldId="291"/>
        </pc:sldMkLst>
        <pc:spChg chg="add mod ord">
          <ac:chgData name="Michael Collier" userId="c2873510-4a44-4d85-aef3-d7e8e051fe69" providerId="ADAL" clId="{CB384C6B-A00D-433E-855E-730CF8DB42CF}" dt="2018-03-07T20:42:06.107" v="1473" actId="167"/>
          <ac:spMkLst>
            <pc:docMk/>
            <pc:sldMk cId="3015488624" sldId="291"/>
            <ac:spMk id="2" creationId="{C63A9B13-2CFE-4C94-8410-49A19CF01105}"/>
          </ac:spMkLst>
        </pc:spChg>
        <pc:spChg chg="mod">
          <ac:chgData name="Michael Collier" userId="c2873510-4a44-4d85-aef3-d7e8e051fe69" providerId="ADAL" clId="{CB384C6B-A00D-433E-855E-730CF8DB42CF}" dt="2018-03-07T20:40:27.596" v="1456" actId="255"/>
          <ac:spMkLst>
            <pc:docMk/>
            <pc:sldMk cId="3015488624" sldId="291"/>
            <ac:spMk id="31" creationId="{D69B9DA0-50A6-2D40-9ED8-BE602120876D}"/>
          </ac:spMkLst>
        </pc:spChg>
        <pc:grpChg chg="mod ord">
          <ac:chgData name="Michael Collier" userId="c2873510-4a44-4d85-aef3-d7e8e051fe69" providerId="ADAL" clId="{CB384C6B-A00D-433E-855E-730CF8DB42CF}" dt="2018-03-07T20:42:09.894" v="1474" actId="166"/>
          <ac:grpSpMkLst>
            <pc:docMk/>
            <pc:sldMk cId="3015488624" sldId="291"/>
            <ac:grpSpMk id="32" creationId="{2E8FFFD2-1E07-F442-B390-CFD0EDEFCE34}"/>
          </ac:grpSpMkLst>
        </pc:grpChg>
        <pc:picChg chg="mod">
          <ac:chgData name="Michael Collier" userId="c2873510-4a44-4d85-aef3-d7e8e051fe69" providerId="ADAL" clId="{CB384C6B-A00D-433E-855E-730CF8DB42CF}" dt="2018-03-07T20:40:44.771" v="1461" actId="1076"/>
          <ac:picMkLst>
            <pc:docMk/>
            <pc:sldMk cId="3015488624" sldId="291"/>
            <ac:picMk id="35" creationId="{B5C4F162-1E09-8545-9C3E-C06F0E713ACE}"/>
          </ac:picMkLst>
        </pc:picChg>
      </pc:sldChg>
      <pc:sldChg chg="ord">
        <pc:chgData name="Michael Collier" userId="c2873510-4a44-4d85-aef3-d7e8e051fe69" providerId="ADAL" clId="{CB384C6B-A00D-433E-855E-730CF8DB42CF}" dt="2018-03-09T03:51:48.253" v="4065"/>
        <pc:sldMkLst>
          <pc:docMk/>
          <pc:sldMk cId="230148450" sldId="301"/>
        </pc:sldMkLst>
      </pc:sldChg>
      <pc:sldChg chg="addSp delSp modSp del modTransition">
        <pc:chgData name="Michael Collier" userId="c2873510-4a44-4d85-aef3-d7e8e051fe69" providerId="ADAL" clId="{CB384C6B-A00D-433E-855E-730CF8DB42CF}" dt="2018-03-09T03:16:13.593" v="3880" actId="2696"/>
        <pc:sldMkLst>
          <pc:docMk/>
          <pc:sldMk cId="2827142831" sldId="301"/>
        </pc:sldMkLst>
        <pc:spChg chg="mod">
          <ac:chgData name="Michael Collier" userId="c2873510-4a44-4d85-aef3-d7e8e051fe69" providerId="ADAL" clId="{CB384C6B-A00D-433E-855E-730CF8DB42CF}" dt="2018-03-07T21:54:16.818" v="1582" actId="14100"/>
          <ac:spMkLst>
            <pc:docMk/>
            <pc:sldMk cId="2827142831" sldId="301"/>
            <ac:spMk id="3" creationId="{E62D40A9-056A-457F-9018-9169B7B40F83}"/>
          </ac:spMkLst>
        </pc:spChg>
        <pc:spChg chg="add del mod">
          <ac:chgData name="Michael Collier" userId="c2873510-4a44-4d85-aef3-d7e8e051fe69" providerId="ADAL" clId="{CB384C6B-A00D-433E-855E-730CF8DB42CF}" dt="2018-03-07T21:51:06.398" v="1497" actId="14100"/>
          <ac:spMkLst>
            <pc:docMk/>
            <pc:sldMk cId="2827142831" sldId="301"/>
            <ac:spMk id="4" creationId="{C1444FFE-D529-4592-B95B-B63CB2A2333D}"/>
          </ac:spMkLst>
        </pc:spChg>
        <pc:spChg chg="add del mod">
          <ac:chgData name="Michael Collier" userId="c2873510-4a44-4d85-aef3-d7e8e051fe69" providerId="ADAL" clId="{CB384C6B-A00D-433E-855E-730CF8DB42CF}" dt="2018-03-07T21:51:06.398" v="1497" actId="14100"/>
          <ac:spMkLst>
            <pc:docMk/>
            <pc:sldMk cId="2827142831" sldId="301"/>
            <ac:spMk id="5" creationId="{1C3DF27B-C286-459C-8E71-905D8DD33D12}"/>
          </ac:spMkLst>
        </pc:spChg>
        <pc:spChg chg="add del mod">
          <ac:chgData name="Michael Collier" userId="c2873510-4a44-4d85-aef3-d7e8e051fe69" providerId="ADAL" clId="{CB384C6B-A00D-433E-855E-730CF8DB42CF}" dt="2018-03-07T21:51:06.398" v="1497" actId="14100"/>
          <ac:spMkLst>
            <pc:docMk/>
            <pc:sldMk cId="2827142831" sldId="301"/>
            <ac:spMk id="6" creationId="{2ADD2198-7851-46E1-A49D-DCAAEB6F1794}"/>
          </ac:spMkLst>
        </pc:spChg>
        <pc:spChg chg="add del mod">
          <ac:chgData name="Michael Collier" userId="c2873510-4a44-4d85-aef3-d7e8e051fe69" providerId="ADAL" clId="{CB384C6B-A00D-433E-855E-730CF8DB42CF}" dt="2018-03-07T21:54:04.495" v="1576" actId="14100"/>
          <ac:spMkLst>
            <pc:docMk/>
            <pc:sldMk cId="2827142831" sldId="301"/>
            <ac:spMk id="7" creationId="{B4C6C3EA-411C-422E-BED3-07D88D7A6362}"/>
          </ac:spMkLst>
        </pc:spChg>
        <pc:spChg chg="add del mod">
          <ac:chgData name="Michael Collier" userId="c2873510-4a44-4d85-aef3-d7e8e051fe69" providerId="ADAL" clId="{CB384C6B-A00D-433E-855E-730CF8DB42CF}" dt="2018-03-07T21:54:12.611" v="1578" actId="14100"/>
          <ac:spMkLst>
            <pc:docMk/>
            <pc:sldMk cId="2827142831" sldId="301"/>
            <ac:spMk id="8" creationId="{13DECF41-A08D-469F-B4FE-B8A152C4EE4E}"/>
          </ac:spMkLst>
        </pc:spChg>
        <pc:spChg chg="add del mod">
          <ac:chgData name="Michael Collier" userId="c2873510-4a44-4d85-aef3-d7e8e051fe69" providerId="ADAL" clId="{CB384C6B-A00D-433E-855E-730CF8DB42CF}" dt="2018-03-07T21:54:13.376" v="1579" actId="14100"/>
          <ac:spMkLst>
            <pc:docMk/>
            <pc:sldMk cId="2827142831" sldId="301"/>
            <ac:spMk id="9" creationId="{F6E9769F-FA87-4899-9E03-F17A4F908ED0}"/>
          </ac:spMkLst>
        </pc:spChg>
        <pc:spChg chg="add del mod">
          <ac:chgData name="Michael Collier" userId="c2873510-4a44-4d85-aef3-d7e8e051fe69" providerId="ADAL" clId="{CB384C6B-A00D-433E-855E-730CF8DB42CF}" dt="2018-03-07T21:54:13.616" v="1580" actId="14100"/>
          <ac:spMkLst>
            <pc:docMk/>
            <pc:sldMk cId="2827142831" sldId="301"/>
            <ac:spMk id="10" creationId="{09EB4B07-5061-4D89-B99A-CEB957D0C07E}"/>
          </ac:spMkLst>
        </pc:spChg>
        <pc:spChg chg="add del mod">
          <ac:chgData name="Michael Collier" userId="c2873510-4a44-4d85-aef3-d7e8e051fe69" providerId="ADAL" clId="{CB384C6B-A00D-433E-855E-730CF8DB42CF}" dt="2018-03-07T21:54:13.783" v="1581" actId="14100"/>
          <ac:spMkLst>
            <pc:docMk/>
            <pc:sldMk cId="2827142831" sldId="301"/>
            <ac:spMk id="11" creationId="{4139E439-78E6-4F54-9D1E-72C54D84DA5C}"/>
          </ac:spMkLst>
        </pc:spChg>
      </pc:sldChg>
      <pc:sldChg chg="modSp del">
        <pc:chgData name="Michael Collier" userId="c2873510-4a44-4d85-aef3-d7e8e051fe69" providerId="ADAL" clId="{CB384C6B-A00D-433E-855E-730CF8DB42CF}" dt="2018-03-09T03:45:35.464" v="4021" actId="2696"/>
        <pc:sldMkLst>
          <pc:docMk/>
          <pc:sldMk cId="3280635372" sldId="868"/>
        </pc:sldMkLst>
        <pc:spChg chg="mod">
          <ac:chgData name="Michael Collier" userId="c2873510-4a44-4d85-aef3-d7e8e051fe69" providerId="ADAL" clId="{CB384C6B-A00D-433E-855E-730CF8DB42CF}" dt="2018-03-09T03:44:53.296" v="4020" actId="1076"/>
          <ac:spMkLst>
            <pc:docMk/>
            <pc:sldMk cId="3280635372" sldId="868"/>
            <ac:spMk id="2" creationId="{00000000-0000-0000-0000-000000000000}"/>
          </ac:spMkLst>
        </pc:spChg>
        <pc:picChg chg="mod">
          <ac:chgData name="Michael Collier" userId="c2873510-4a44-4d85-aef3-d7e8e051fe69" providerId="ADAL" clId="{CB384C6B-A00D-433E-855E-730CF8DB42CF}" dt="2018-03-09T03:44:30.361" v="4017" actId="1076"/>
          <ac:picMkLst>
            <pc:docMk/>
            <pc:sldMk cId="3280635372" sldId="868"/>
            <ac:picMk id="19" creationId="{257D776D-2BB6-4684-830B-4F53BBA27AD2}"/>
          </ac:picMkLst>
        </pc:picChg>
      </pc:sldChg>
      <pc:sldChg chg="addSp delSp modSp add del">
        <pc:chgData name="Michael Collier" userId="c2873510-4a44-4d85-aef3-d7e8e051fe69" providerId="ADAL" clId="{CB384C6B-A00D-433E-855E-730CF8DB42CF}" dt="2018-03-09T03:48:48.804" v="4051" actId="20577"/>
        <pc:sldMkLst>
          <pc:docMk/>
          <pc:sldMk cId="1393502866" sldId="1463"/>
        </pc:sldMkLst>
        <pc:spChg chg="add del mod">
          <ac:chgData name="Michael Collier" userId="c2873510-4a44-4d85-aef3-d7e8e051fe69" providerId="ADAL" clId="{CB384C6B-A00D-433E-855E-730CF8DB42CF}" dt="2018-03-07T20:28:47.722" v="1426" actId="14100"/>
          <ac:spMkLst>
            <pc:docMk/>
            <pc:sldMk cId="1393502866" sldId="1463"/>
            <ac:spMk id="2" creationId="{7D703913-9634-420A-AB9A-3BB18F2913FB}"/>
          </ac:spMkLst>
        </pc:spChg>
        <pc:spChg chg="add del mod">
          <ac:chgData name="Michael Collier" userId="c2873510-4a44-4d85-aef3-d7e8e051fe69" providerId="ADAL" clId="{CB384C6B-A00D-433E-855E-730CF8DB42CF}" dt="2018-03-07T20:28:47.722" v="1426" actId="14100"/>
          <ac:spMkLst>
            <pc:docMk/>
            <pc:sldMk cId="1393502866" sldId="1463"/>
            <ac:spMk id="3" creationId="{F51281EE-9D76-498E-981C-37B5FC8D72F8}"/>
          </ac:spMkLst>
        </pc:spChg>
        <pc:spChg chg="mod">
          <ac:chgData name="Michael Collier" userId="c2873510-4a44-4d85-aef3-d7e8e051fe69" providerId="ADAL" clId="{CB384C6B-A00D-433E-855E-730CF8DB42CF}" dt="2018-03-07T20:29:55.998" v="1429" actId="14100"/>
          <ac:spMkLst>
            <pc:docMk/>
            <pc:sldMk cId="1393502866" sldId="1463"/>
            <ac:spMk id="4" creationId="{DB1EB9D5-EF7F-4018-8B18-B0F1F833BF0E}"/>
          </ac:spMkLst>
        </pc:spChg>
        <pc:spChg chg="mod">
          <ac:chgData name="Michael Collier" userId="c2873510-4a44-4d85-aef3-d7e8e051fe69" providerId="ADAL" clId="{CB384C6B-A00D-433E-855E-730CF8DB42CF}" dt="2018-03-09T03:48:48.804" v="4051" actId="20577"/>
          <ac:spMkLst>
            <pc:docMk/>
            <pc:sldMk cId="1393502866" sldId="1463"/>
            <ac:spMk id="5" creationId="{ECBC1C5F-A3FD-4955-915D-F7FA11DCEA9F}"/>
          </ac:spMkLst>
        </pc:spChg>
        <pc:spChg chg="del">
          <ac:chgData name="Michael Collier" userId="c2873510-4a44-4d85-aef3-d7e8e051fe69" providerId="ADAL" clId="{CB384C6B-A00D-433E-855E-730CF8DB42CF}" dt="2018-03-07T17:56:21.084" v="161" actId="14100"/>
          <ac:spMkLst>
            <pc:docMk/>
            <pc:sldMk cId="1393502866" sldId="1463"/>
            <ac:spMk id="6" creationId="{A13D4657-E618-4593-9F65-E24EA936687A}"/>
          </ac:spMkLst>
        </pc:spChg>
      </pc:sldChg>
      <pc:sldChg chg="modSp">
        <pc:chgData name="Michael Collier" userId="c2873510-4a44-4d85-aef3-d7e8e051fe69" providerId="ADAL" clId="{CB384C6B-A00D-433E-855E-730CF8DB42CF}" dt="2018-03-09T03:03:27.787" v="3705" actId="20577"/>
        <pc:sldMkLst>
          <pc:docMk/>
          <pc:sldMk cId="1581655428" sldId="1464"/>
        </pc:sldMkLst>
        <pc:spChg chg="mod">
          <ac:chgData name="Michael Collier" userId="c2873510-4a44-4d85-aef3-d7e8e051fe69" providerId="ADAL" clId="{CB384C6B-A00D-433E-855E-730CF8DB42CF}" dt="2018-03-09T03:03:27.787" v="3705" actId="20577"/>
          <ac:spMkLst>
            <pc:docMk/>
            <pc:sldMk cId="1581655428" sldId="1464"/>
            <ac:spMk id="4" creationId="{FB1C65E1-843B-4EF5-9A54-C9B7F8515418}"/>
          </ac:spMkLst>
        </pc:spChg>
      </pc:sldChg>
      <pc:sldChg chg="del">
        <pc:chgData name="Michael Collier" userId="c2873510-4a44-4d85-aef3-d7e8e051fe69" providerId="ADAL" clId="{CB384C6B-A00D-433E-855E-730CF8DB42CF}" dt="2018-03-09T03:50:15.893" v="4057" actId="2696"/>
        <pc:sldMkLst>
          <pc:docMk/>
          <pc:sldMk cId="564304858" sldId="1552"/>
        </pc:sldMkLst>
      </pc:sldChg>
      <pc:sldChg chg="modSp del">
        <pc:chgData name="Michael Collier" userId="c2873510-4a44-4d85-aef3-d7e8e051fe69" providerId="ADAL" clId="{CB384C6B-A00D-433E-855E-730CF8DB42CF}" dt="2018-03-09T03:50:16.035" v="4058" actId="2696"/>
        <pc:sldMkLst>
          <pc:docMk/>
          <pc:sldMk cId="3010372474" sldId="1553"/>
        </pc:sldMkLst>
        <pc:spChg chg="mod">
          <ac:chgData name="Michael Collier" userId="c2873510-4a44-4d85-aef3-d7e8e051fe69" providerId="ADAL" clId="{CB384C6B-A00D-433E-855E-730CF8DB42CF}" dt="2018-03-09T02:21:48.292" v="3175" actId="27636"/>
          <ac:spMkLst>
            <pc:docMk/>
            <pc:sldMk cId="3010372474" sldId="1553"/>
            <ac:spMk id="100" creationId="{96F58931-72DE-4EFD-9830-571AD5FC2402}"/>
          </ac:spMkLst>
        </pc:spChg>
      </pc:sldChg>
      <pc:sldChg chg="modSp del">
        <pc:chgData name="Michael Collier" userId="c2873510-4a44-4d85-aef3-d7e8e051fe69" providerId="ADAL" clId="{CB384C6B-A00D-433E-855E-730CF8DB42CF}" dt="2018-03-09T03:50:16.093" v="4059" actId="2696"/>
        <pc:sldMkLst>
          <pc:docMk/>
          <pc:sldMk cId="3581665344" sldId="1554"/>
        </pc:sldMkLst>
        <pc:spChg chg="mod">
          <ac:chgData name="Michael Collier" userId="c2873510-4a44-4d85-aef3-d7e8e051fe69" providerId="ADAL" clId="{CB384C6B-A00D-433E-855E-730CF8DB42CF}" dt="2018-03-09T02:21:48.320" v="3176" actId="27636"/>
          <ac:spMkLst>
            <pc:docMk/>
            <pc:sldMk cId="3581665344" sldId="1554"/>
            <ac:spMk id="70" creationId="{7F028B8A-BAB2-4949-ACD1-F4F3AC14D22B}"/>
          </ac:spMkLst>
        </pc:spChg>
      </pc:sldChg>
      <pc:sldChg chg="modSp del">
        <pc:chgData name="Michael Collier" userId="c2873510-4a44-4d85-aef3-d7e8e051fe69" providerId="ADAL" clId="{CB384C6B-A00D-433E-855E-730CF8DB42CF}" dt="2018-03-09T03:50:16.140" v="4060" actId="2696"/>
        <pc:sldMkLst>
          <pc:docMk/>
          <pc:sldMk cId="1446638509" sldId="1555"/>
        </pc:sldMkLst>
        <pc:spChg chg="mod">
          <ac:chgData name="Michael Collier" userId="c2873510-4a44-4d85-aef3-d7e8e051fe69" providerId="ADAL" clId="{CB384C6B-A00D-433E-855E-730CF8DB42CF}" dt="2018-03-09T02:21:48.335" v="3177" actId="27636"/>
          <ac:spMkLst>
            <pc:docMk/>
            <pc:sldMk cId="1446638509" sldId="1555"/>
            <ac:spMk id="44" creationId="{DFFB1F06-F7ED-4FC9-B8DD-821790D92BC1}"/>
          </ac:spMkLst>
        </pc:spChg>
      </pc:sldChg>
      <pc:sldChg chg="modSp del">
        <pc:chgData name="Michael Collier" userId="c2873510-4a44-4d85-aef3-d7e8e051fe69" providerId="ADAL" clId="{CB384C6B-A00D-433E-855E-730CF8DB42CF}" dt="2018-03-09T03:50:16.207" v="4061" actId="2696"/>
        <pc:sldMkLst>
          <pc:docMk/>
          <pc:sldMk cId="2965435736" sldId="1556"/>
        </pc:sldMkLst>
        <pc:spChg chg="mod">
          <ac:chgData name="Michael Collier" userId="c2873510-4a44-4d85-aef3-d7e8e051fe69" providerId="ADAL" clId="{CB384C6B-A00D-433E-855E-730CF8DB42CF}" dt="2018-03-09T02:21:48.344" v="3178" actId="27636"/>
          <ac:spMkLst>
            <pc:docMk/>
            <pc:sldMk cId="2965435736" sldId="1556"/>
            <ac:spMk id="119" creationId="{614DD8F0-91B4-4997-9BE5-2DB29A5948EB}"/>
          </ac:spMkLst>
        </pc:spChg>
      </pc:sldChg>
      <pc:sldChg chg="ord">
        <pc:chgData name="Michael Collier" userId="c2873510-4a44-4d85-aef3-d7e8e051fe69" providerId="ADAL" clId="{CB384C6B-A00D-433E-855E-730CF8DB42CF}" dt="2018-03-09T03:51:48.253" v="4065"/>
        <pc:sldMkLst>
          <pc:docMk/>
          <pc:sldMk cId="1840742443" sldId="1562"/>
        </pc:sldMkLst>
      </pc:sldChg>
      <pc:sldChg chg="addSp delSp modSp del modTransition">
        <pc:chgData name="Michael Collier" userId="c2873510-4a44-4d85-aef3-d7e8e051fe69" providerId="ADAL" clId="{CB384C6B-A00D-433E-855E-730CF8DB42CF}" dt="2018-03-09T03:15:38.209" v="3878" actId="2696"/>
        <pc:sldMkLst>
          <pc:docMk/>
          <pc:sldMk cId="3191871867" sldId="1562"/>
        </pc:sldMkLst>
        <pc:spChg chg="add mod">
          <ac:chgData name="Michael Collier" userId="c2873510-4a44-4d85-aef3-d7e8e051fe69" providerId="ADAL" clId="{CB384C6B-A00D-433E-855E-730CF8DB42CF}" dt="2018-03-09T02:12:11.740" v="3130" actId="1076"/>
          <ac:spMkLst>
            <pc:docMk/>
            <pc:sldMk cId="3191871867" sldId="1562"/>
            <ac:spMk id="2" creationId="{297A0892-9B88-435B-A51C-418BA696D9CC}"/>
          </ac:spMkLst>
        </pc:spChg>
        <pc:spChg chg="del">
          <ac:chgData name="Michael Collier" userId="c2873510-4a44-4d85-aef3-d7e8e051fe69" providerId="ADAL" clId="{CB384C6B-A00D-433E-855E-730CF8DB42CF}" dt="2018-03-09T02:12:14.115" v="3131" actId="478"/>
          <ac:spMkLst>
            <pc:docMk/>
            <pc:sldMk cId="3191871867" sldId="1562"/>
            <ac:spMk id="3" creationId="{C78C35E7-0B68-461F-8D5D-523D4488E378}"/>
          </ac:spMkLst>
        </pc:spChg>
        <pc:spChg chg="mod">
          <ac:chgData name="Michael Collier" userId="c2873510-4a44-4d85-aef3-d7e8e051fe69" providerId="ADAL" clId="{CB384C6B-A00D-433E-855E-730CF8DB42CF}" dt="2018-03-09T02:12:25.357" v="3133" actId="1076"/>
          <ac:spMkLst>
            <pc:docMk/>
            <pc:sldMk cId="3191871867" sldId="1562"/>
            <ac:spMk id="4" creationId="{09F38EB7-32CE-4C24-841F-BE4E60C6DD3B}"/>
          </ac:spMkLst>
        </pc:spChg>
        <pc:spChg chg="mod">
          <ac:chgData name="Michael Collier" userId="c2873510-4a44-4d85-aef3-d7e8e051fe69" providerId="ADAL" clId="{CB384C6B-A00D-433E-855E-730CF8DB42CF}" dt="2018-03-09T02:12:25.357" v="3133" actId="1076"/>
          <ac:spMkLst>
            <pc:docMk/>
            <pc:sldMk cId="3191871867" sldId="1562"/>
            <ac:spMk id="5" creationId="{38324FAE-F834-4CAB-BE60-02C10691E6AD}"/>
          </ac:spMkLst>
        </pc:spChg>
        <pc:spChg chg="mod">
          <ac:chgData name="Michael Collier" userId="c2873510-4a44-4d85-aef3-d7e8e051fe69" providerId="ADAL" clId="{CB384C6B-A00D-433E-855E-730CF8DB42CF}" dt="2018-03-09T02:12:25.357" v="3133" actId="1076"/>
          <ac:spMkLst>
            <pc:docMk/>
            <pc:sldMk cId="3191871867" sldId="1562"/>
            <ac:spMk id="6" creationId="{8C107529-8A5E-4DC6-9E92-4CEC4C8F9F93}"/>
          </ac:spMkLst>
        </pc:spChg>
        <pc:spChg chg="mod">
          <ac:chgData name="Michael Collier" userId="c2873510-4a44-4d85-aef3-d7e8e051fe69" providerId="ADAL" clId="{CB384C6B-A00D-433E-855E-730CF8DB42CF}" dt="2018-03-09T02:12:25.357" v="3133" actId="1076"/>
          <ac:spMkLst>
            <pc:docMk/>
            <pc:sldMk cId="3191871867" sldId="1562"/>
            <ac:spMk id="7" creationId="{BA670B68-216E-4E94-A11E-2DB8C52CE503}"/>
          </ac:spMkLst>
        </pc:spChg>
        <pc:spChg chg="mod">
          <ac:chgData name="Michael Collier" userId="c2873510-4a44-4d85-aef3-d7e8e051fe69" providerId="ADAL" clId="{CB384C6B-A00D-433E-855E-730CF8DB42CF}" dt="2018-03-09T02:12:25.357" v="3133" actId="1076"/>
          <ac:spMkLst>
            <pc:docMk/>
            <pc:sldMk cId="3191871867" sldId="1562"/>
            <ac:spMk id="8" creationId="{F3582905-20B6-474B-A5F3-8CC5AFE9930D}"/>
          </ac:spMkLst>
        </pc:spChg>
        <pc:spChg chg="mod">
          <ac:chgData name="Michael Collier" userId="c2873510-4a44-4d85-aef3-d7e8e051fe69" providerId="ADAL" clId="{CB384C6B-A00D-433E-855E-730CF8DB42CF}" dt="2018-03-09T02:12:25.357" v="3133" actId="1076"/>
          <ac:spMkLst>
            <pc:docMk/>
            <pc:sldMk cId="3191871867" sldId="1562"/>
            <ac:spMk id="9" creationId="{385758AC-406B-4B9F-83EB-80DC98D1C0F0}"/>
          </ac:spMkLst>
        </pc:spChg>
        <pc:spChg chg="mod">
          <ac:chgData name="Michael Collier" userId="c2873510-4a44-4d85-aef3-d7e8e051fe69" providerId="ADAL" clId="{CB384C6B-A00D-433E-855E-730CF8DB42CF}" dt="2018-03-09T02:12:25.357" v="3133" actId="1076"/>
          <ac:spMkLst>
            <pc:docMk/>
            <pc:sldMk cId="3191871867" sldId="1562"/>
            <ac:spMk id="10" creationId="{DB80E689-45E2-4DC5-BCEA-395F7BED7224}"/>
          </ac:spMkLst>
        </pc:spChg>
        <pc:spChg chg="mod">
          <ac:chgData name="Michael Collier" userId="c2873510-4a44-4d85-aef3-d7e8e051fe69" providerId="ADAL" clId="{CB384C6B-A00D-433E-855E-730CF8DB42CF}" dt="2018-03-09T02:12:25.357" v="3133" actId="1076"/>
          <ac:spMkLst>
            <pc:docMk/>
            <pc:sldMk cId="3191871867" sldId="1562"/>
            <ac:spMk id="12" creationId="{F3D80EE5-08B8-46A1-974A-027635ABF894}"/>
          </ac:spMkLst>
        </pc:spChg>
        <pc:spChg chg="mod">
          <ac:chgData name="Michael Collier" userId="c2873510-4a44-4d85-aef3-d7e8e051fe69" providerId="ADAL" clId="{CB384C6B-A00D-433E-855E-730CF8DB42CF}" dt="2018-03-09T02:12:25.357" v="3133" actId="1076"/>
          <ac:spMkLst>
            <pc:docMk/>
            <pc:sldMk cId="3191871867" sldId="1562"/>
            <ac:spMk id="13" creationId="{E26B3911-AF7C-4874-B7A5-7732B228A41A}"/>
          </ac:spMkLst>
        </pc:spChg>
        <pc:spChg chg="mod">
          <ac:chgData name="Michael Collier" userId="c2873510-4a44-4d85-aef3-d7e8e051fe69" providerId="ADAL" clId="{CB384C6B-A00D-433E-855E-730CF8DB42CF}" dt="2018-03-09T02:12:25.357" v="3133" actId="1076"/>
          <ac:spMkLst>
            <pc:docMk/>
            <pc:sldMk cId="3191871867" sldId="1562"/>
            <ac:spMk id="14" creationId="{4EA0D6FA-CB72-4343-9298-62496866B78D}"/>
          </ac:spMkLst>
        </pc:spChg>
        <pc:spChg chg="mod">
          <ac:chgData name="Michael Collier" userId="c2873510-4a44-4d85-aef3-d7e8e051fe69" providerId="ADAL" clId="{CB384C6B-A00D-433E-855E-730CF8DB42CF}" dt="2018-03-09T02:12:25.357" v="3133" actId="1076"/>
          <ac:spMkLst>
            <pc:docMk/>
            <pc:sldMk cId="3191871867" sldId="1562"/>
            <ac:spMk id="15" creationId="{8368F578-26DB-4F68-A436-E66EC4DD45A6}"/>
          </ac:spMkLst>
        </pc:spChg>
        <pc:spChg chg="add del mod">
          <ac:chgData name="Michael Collier" userId="c2873510-4a44-4d85-aef3-d7e8e051fe69" providerId="ADAL" clId="{CB384C6B-A00D-433E-855E-730CF8DB42CF}" dt="2018-03-09T02:12:03.116" v="3114" actId="2696"/>
          <ac:spMkLst>
            <pc:docMk/>
            <pc:sldMk cId="3191871867" sldId="1562"/>
            <ac:spMk id="370" creationId="{76FCA724-D4C4-4BC3-8B7A-B044854737E1}"/>
          </ac:spMkLst>
        </pc:spChg>
        <pc:spChg chg="add del mod">
          <ac:chgData name="Michael Collier" userId="c2873510-4a44-4d85-aef3-d7e8e051fe69" providerId="ADAL" clId="{CB384C6B-A00D-433E-855E-730CF8DB42CF}" dt="2018-03-09T02:12:15.844" v="3132" actId="2696"/>
          <ac:spMkLst>
            <pc:docMk/>
            <pc:sldMk cId="3191871867" sldId="1562"/>
            <ac:spMk id="371" creationId="{C7B7A19F-AF4C-4047-A7E8-89AB4365BC37}"/>
          </ac:spMkLst>
        </pc:spChg>
        <pc:grpChg chg="mod">
          <ac:chgData name="Michael Collier" userId="c2873510-4a44-4d85-aef3-d7e8e051fe69" providerId="ADAL" clId="{CB384C6B-A00D-433E-855E-730CF8DB42CF}" dt="2018-03-09T02:12:25.357" v="3133" actId="1076"/>
          <ac:grpSpMkLst>
            <pc:docMk/>
            <pc:sldMk cId="3191871867" sldId="1562"/>
            <ac:grpSpMk id="17" creationId="{DD8BEE43-820F-448C-9900-23D246B79421}"/>
          </ac:grpSpMkLst>
        </pc:grpChg>
        <pc:picChg chg="mod">
          <ac:chgData name="Michael Collier" userId="c2873510-4a44-4d85-aef3-d7e8e051fe69" providerId="ADAL" clId="{CB384C6B-A00D-433E-855E-730CF8DB42CF}" dt="2018-03-09T02:12:25.357" v="3133" actId="1076"/>
          <ac:picMkLst>
            <pc:docMk/>
            <pc:sldMk cId="3191871867" sldId="1562"/>
            <ac:picMk id="11" creationId="{3CBD8C4C-FDF7-439D-AA61-5B1577A0EA96}"/>
          </ac:picMkLst>
        </pc:picChg>
        <pc:picChg chg="mod">
          <ac:chgData name="Michael Collier" userId="c2873510-4a44-4d85-aef3-d7e8e051fe69" providerId="ADAL" clId="{CB384C6B-A00D-433E-855E-730CF8DB42CF}" dt="2018-03-09T02:12:25.357" v="3133" actId="1076"/>
          <ac:picMkLst>
            <pc:docMk/>
            <pc:sldMk cId="3191871867" sldId="1562"/>
            <ac:picMk id="16" creationId="{357C6A2F-AB52-4624-919B-1195A736A7B6}"/>
          </ac:picMkLst>
        </pc:picChg>
        <pc:picChg chg="mod">
          <ac:chgData name="Michael Collier" userId="c2873510-4a44-4d85-aef3-d7e8e051fe69" providerId="ADAL" clId="{CB384C6B-A00D-433E-855E-730CF8DB42CF}" dt="2018-03-09T02:12:25.357" v="3133" actId="1076"/>
          <ac:picMkLst>
            <pc:docMk/>
            <pc:sldMk cId="3191871867" sldId="1562"/>
            <ac:picMk id="367" creationId="{7915DB02-32EA-47C8-BA3D-8542CA7A2410}"/>
          </ac:picMkLst>
        </pc:picChg>
        <pc:picChg chg="mod">
          <ac:chgData name="Michael Collier" userId="c2873510-4a44-4d85-aef3-d7e8e051fe69" providerId="ADAL" clId="{CB384C6B-A00D-433E-855E-730CF8DB42CF}" dt="2018-03-09T02:12:25.357" v="3133" actId="1076"/>
          <ac:picMkLst>
            <pc:docMk/>
            <pc:sldMk cId="3191871867" sldId="1562"/>
            <ac:picMk id="368" creationId="{389F334A-D7F0-44C9-9467-244EEED195D0}"/>
          </ac:picMkLst>
        </pc:picChg>
        <pc:picChg chg="mod">
          <ac:chgData name="Michael Collier" userId="c2873510-4a44-4d85-aef3-d7e8e051fe69" providerId="ADAL" clId="{CB384C6B-A00D-433E-855E-730CF8DB42CF}" dt="2018-03-09T02:12:25.357" v="3133" actId="1076"/>
          <ac:picMkLst>
            <pc:docMk/>
            <pc:sldMk cId="3191871867" sldId="1562"/>
            <ac:picMk id="369" creationId="{4D02BDAF-922C-473C-BBBD-6D22BCD4472A}"/>
          </ac:picMkLst>
        </pc:picChg>
      </pc:sldChg>
      <pc:sldChg chg="del">
        <pc:chgData name="Michael Collier" userId="c2873510-4a44-4d85-aef3-d7e8e051fe69" providerId="ADAL" clId="{CB384C6B-A00D-433E-855E-730CF8DB42CF}" dt="2018-03-08T20:38:36.983" v="2730" actId="2696"/>
        <pc:sldMkLst>
          <pc:docMk/>
          <pc:sldMk cId="1154688488" sldId="1564"/>
        </pc:sldMkLst>
      </pc:sldChg>
      <pc:sldChg chg="modSp del modTransition">
        <pc:chgData name="Michael Collier" userId="c2873510-4a44-4d85-aef3-d7e8e051fe69" providerId="ADAL" clId="{CB384C6B-A00D-433E-855E-730CF8DB42CF}" dt="2018-03-09T02:35:54.042" v="3240" actId="2696"/>
        <pc:sldMkLst>
          <pc:docMk/>
          <pc:sldMk cId="3172356123" sldId="1568"/>
        </pc:sldMkLst>
        <pc:picChg chg="mod">
          <ac:chgData name="Michael Collier" userId="c2873510-4a44-4d85-aef3-d7e8e051fe69" providerId="ADAL" clId="{CB384C6B-A00D-433E-855E-730CF8DB42CF}" dt="2018-03-09T02:29:21.337" v="3235" actId="14100"/>
          <ac:picMkLst>
            <pc:docMk/>
            <pc:sldMk cId="3172356123" sldId="1568"/>
            <ac:picMk id="10" creationId="{6F17BFEF-EB92-4B97-9B47-41CF60027DAA}"/>
          </ac:picMkLst>
        </pc:picChg>
      </pc:sldChg>
      <pc:sldChg chg="addSp delSp modSp">
        <pc:chgData name="Michael Collier" userId="c2873510-4a44-4d85-aef3-d7e8e051fe69" providerId="ADAL" clId="{CB384C6B-A00D-433E-855E-730CF8DB42CF}" dt="2018-03-09T02:24:07.550" v="3227" actId="1076"/>
        <pc:sldMkLst>
          <pc:docMk/>
          <pc:sldMk cId="3116719474" sldId="1570"/>
        </pc:sldMkLst>
        <pc:spChg chg="add del">
          <ac:chgData name="Michael Collier" userId="c2873510-4a44-4d85-aef3-d7e8e051fe69" providerId="ADAL" clId="{CB384C6B-A00D-433E-855E-730CF8DB42CF}" dt="2018-03-09T02:23:54.431" v="3226" actId="478"/>
          <ac:spMkLst>
            <pc:docMk/>
            <pc:sldMk cId="3116719474" sldId="1570"/>
            <ac:spMk id="7" creationId="{00B502EB-C60D-4CFB-943C-0A15E79D8139}"/>
          </ac:spMkLst>
        </pc:spChg>
        <pc:picChg chg="mod">
          <ac:chgData name="Michael Collier" userId="c2873510-4a44-4d85-aef3-d7e8e051fe69" providerId="ADAL" clId="{CB384C6B-A00D-433E-855E-730CF8DB42CF}" dt="2018-03-09T02:24:07.550" v="3227" actId="1076"/>
          <ac:picMkLst>
            <pc:docMk/>
            <pc:sldMk cId="3116719474" sldId="1570"/>
            <ac:picMk id="15" creationId="{695C3787-335E-491D-AF31-F7248197293D}"/>
          </ac:picMkLst>
        </pc:picChg>
        <pc:picChg chg="mod">
          <ac:chgData name="Michael Collier" userId="c2873510-4a44-4d85-aef3-d7e8e051fe69" providerId="ADAL" clId="{CB384C6B-A00D-433E-855E-730CF8DB42CF}" dt="2018-03-09T02:23:44.620" v="3222" actId="1076"/>
          <ac:picMkLst>
            <pc:docMk/>
            <pc:sldMk cId="3116719474" sldId="1570"/>
            <ac:picMk id="17" creationId="{009733A8-9D12-47E7-86C5-DDB130AB0EAD}"/>
          </ac:picMkLst>
        </pc:picChg>
      </pc:sldChg>
      <pc:sldChg chg="modSp del">
        <pc:chgData name="Michael Collier" userId="c2873510-4a44-4d85-aef3-d7e8e051fe69" providerId="ADAL" clId="{CB384C6B-A00D-433E-855E-730CF8DB42CF}" dt="2018-03-09T03:50:16.253" v="4062" actId="2696"/>
        <pc:sldMkLst>
          <pc:docMk/>
          <pc:sldMk cId="1478469026" sldId="1578"/>
        </pc:sldMkLst>
        <pc:grpChg chg="mod">
          <ac:chgData name="Michael Collier" userId="c2873510-4a44-4d85-aef3-d7e8e051fe69" providerId="ADAL" clId="{CB384C6B-A00D-433E-855E-730CF8DB42CF}" dt="2018-03-09T02:22:45.110" v="3214" actId="1076"/>
          <ac:grpSpMkLst>
            <pc:docMk/>
            <pc:sldMk cId="1478469026" sldId="1578"/>
            <ac:grpSpMk id="202" creationId="{00000000-0000-0000-0000-000000000000}"/>
          </ac:grpSpMkLst>
        </pc:grpChg>
        <pc:grpChg chg="mod">
          <ac:chgData name="Michael Collier" userId="c2873510-4a44-4d85-aef3-d7e8e051fe69" providerId="ADAL" clId="{CB384C6B-A00D-433E-855E-730CF8DB42CF}" dt="2018-03-09T02:22:45.110" v="3214" actId="1076"/>
          <ac:grpSpMkLst>
            <pc:docMk/>
            <pc:sldMk cId="1478469026" sldId="1578"/>
            <ac:grpSpMk id="203" creationId="{00000000-0000-0000-0000-000000000000}"/>
          </ac:grpSpMkLst>
        </pc:grpChg>
        <pc:grpChg chg="mod">
          <ac:chgData name="Michael Collier" userId="c2873510-4a44-4d85-aef3-d7e8e051fe69" providerId="ADAL" clId="{CB384C6B-A00D-433E-855E-730CF8DB42CF}" dt="2018-03-09T02:22:45.110" v="3214" actId="1076"/>
          <ac:grpSpMkLst>
            <pc:docMk/>
            <pc:sldMk cId="1478469026" sldId="1578"/>
            <ac:grpSpMk id="204" creationId="{00000000-0000-0000-0000-000000000000}"/>
          </ac:grpSpMkLst>
        </pc:grpChg>
      </pc:sldChg>
      <pc:sldChg chg="modSp del">
        <pc:chgData name="Michael Collier" userId="c2873510-4a44-4d85-aef3-d7e8e051fe69" providerId="ADAL" clId="{CB384C6B-A00D-433E-855E-730CF8DB42CF}" dt="2018-03-09T03:50:16.308" v="4063" actId="2696"/>
        <pc:sldMkLst>
          <pc:docMk/>
          <pc:sldMk cId="103027610" sldId="1579"/>
        </pc:sldMkLst>
        <pc:grpChg chg="mod">
          <ac:chgData name="Michael Collier" userId="c2873510-4a44-4d85-aef3-d7e8e051fe69" providerId="ADAL" clId="{CB384C6B-A00D-433E-855E-730CF8DB42CF}" dt="2018-03-09T02:22:59.018" v="3216" actId="1076"/>
          <ac:grpSpMkLst>
            <pc:docMk/>
            <pc:sldMk cId="103027610" sldId="1579"/>
            <ac:grpSpMk id="172" creationId="{00000000-0000-0000-0000-000000000000}"/>
          </ac:grpSpMkLst>
        </pc:grpChg>
        <pc:grpChg chg="mod">
          <ac:chgData name="Michael Collier" userId="c2873510-4a44-4d85-aef3-d7e8e051fe69" providerId="ADAL" clId="{CB384C6B-A00D-433E-855E-730CF8DB42CF}" dt="2018-03-09T02:22:59.018" v="3216" actId="1076"/>
          <ac:grpSpMkLst>
            <pc:docMk/>
            <pc:sldMk cId="103027610" sldId="1579"/>
            <ac:grpSpMk id="173" creationId="{00000000-0000-0000-0000-000000000000}"/>
          </ac:grpSpMkLst>
        </pc:grpChg>
        <pc:grpChg chg="mod">
          <ac:chgData name="Michael Collier" userId="c2873510-4a44-4d85-aef3-d7e8e051fe69" providerId="ADAL" clId="{CB384C6B-A00D-433E-855E-730CF8DB42CF}" dt="2018-03-09T02:22:59.018" v="3216" actId="1076"/>
          <ac:grpSpMkLst>
            <pc:docMk/>
            <pc:sldMk cId="103027610" sldId="1579"/>
            <ac:grpSpMk id="174" creationId="{00000000-0000-0000-0000-000000000000}"/>
          </ac:grpSpMkLst>
        </pc:grpChg>
      </pc:sldChg>
      <pc:sldChg chg="modNotesTx">
        <pc:chgData name="Michael Collier" userId="c2873510-4a44-4d85-aef3-d7e8e051fe69" providerId="ADAL" clId="{CB384C6B-A00D-433E-855E-730CF8DB42CF}" dt="2018-03-08T20:39:04.933" v="2765" actId="20577"/>
        <pc:sldMkLst>
          <pc:docMk/>
          <pc:sldMk cId="3070671506" sldId="1583"/>
        </pc:sldMkLst>
      </pc:sldChg>
      <pc:sldChg chg="modSp">
        <pc:chgData name="Michael Collier" userId="c2873510-4a44-4d85-aef3-d7e8e051fe69" providerId="ADAL" clId="{CB384C6B-A00D-433E-855E-730CF8DB42CF}" dt="2018-03-09T02:11:28.954" v="3106" actId="1076"/>
        <pc:sldMkLst>
          <pc:docMk/>
          <pc:sldMk cId="4028739318" sldId="1584"/>
        </pc:sldMkLst>
        <pc:spChg chg="mod">
          <ac:chgData name="Michael Collier" userId="c2873510-4a44-4d85-aef3-d7e8e051fe69" providerId="ADAL" clId="{CB384C6B-A00D-433E-855E-730CF8DB42CF}" dt="2018-03-09T02:10:50.688" v="3097" actId="403"/>
          <ac:spMkLst>
            <pc:docMk/>
            <pc:sldMk cId="4028739318" sldId="1584"/>
            <ac:spMk id="5" creationId="{00000000-0000-0000-0000-000000000000}"/>
          </ac:spMkLst>
        </pc:spChg>
        <pc:spChg chg="mod">
          <ac:chgData name="Michael Collier" userId="c2873510-4a44-4d85-aef3-d7e8e051fe69" providerId="ADAL" clId="{CB384C6B-A00D-433E-855E-730CF8DB42CF}" dt="2018-03-09T02:11:28.954" v="3106" actId="1076"/>
          <ac:spMkLst>
            <pc:docMk/>
            <pc:sldMk cId="4028739318" sldId="1584"/>
            <ac:spMk id="27" creationId="{00000000-0000-0000-0000-000000000000}"/>
          </ac:spMkLst>
        </pc:spChg>
        <pc:spChg chg="mod">
          <ac:chgData name="Michael Collier" userId="c2873510-4a44-4d85-aef3-d7e8e051fe69" providerId="ADAL" clId="{CB384C6B-A00D-433E-855E-730CF8DB42CF}" dt="2018-03-09T02:11:25.770" v="3105" actId="1076"/>
          <ac:spMkLst>
            <pc:docMk/>
            <pc:sldMk cId="4028739318" sldId="1584"/>
            <ac:spMk id="45" creationId="{00000000-0000-0000-0000-000000000000}"/>
          </ac:spMkLst>
        </pc:spChg>
        <pc:spChg chg="mod">
          <ac:chgData name="Michael Collier" userId="c2873510-4a44-4d85-aef3-d7e8e051fe69" providerId="ADAL" clId="{CB384C6B-A00D-433E-855E-730CF8DB42CF}" dt="2018-03-09T02:11:04.998" v="3101" actId="14100"/>
          <ac:spMkLst>
            <pc:docMk/>
            <pc:sldMk cId="4028739318" sldId="1584"/>
            <ac:spMk id="47" creationId="{00000000-0000-0000-0000-000000000000}"/>
          </ac:spMkLst>
        </pc:spChg>
        <pc:spChg chg="mod">
          <ac:chgData name="Michael Collier" userId="c2873510-4a44-4d85-aef3-d7e8e051fe69" providerId="ADAL" clId="{CB384C6B-A00D-433E-855E-730CF8DB42CF}" dt="2018-03-09T02:10:55.941" v="3099" actId="403"/>
          <ac:spMkLst>
            <pc:docMk/>
            <pc:sldMk cId="4028739318" sldId="1584"/>
            <ac:spMk id="48" creationId="{00000000-0000-0000-0000-000000000000}"/>
          </ac:spMkLst>
        </pc:spChg>
        <pc:grpChg chg="mod">
          <ac:chgData name="Michael Collier" userId="c2873510-4a44-4d85-aef3-d7e8e051fe69" providerId="ADAL" clId="{CB384C6B-A00D-433E-855E-730CF8DB42CF}" dt="2018-03-09T02:11:20.125" v="3104" actId="1076"/>
          <ac:grpSpMkLst>
            <pc:docMk/>
            <pc:sldMk cId="4028739318" sldId="1584"/>
            <ac:grpSpMk id="8" creationId="{487227BE-3AA1-4C60-910D-6011E99721AD}"/>
          </ac:grpSpMkLst>
        </pc:grpChg>
        <pc:picChg chg="mod">
          <ac:chgData name="Michael Collier" userId="c2873510-4a44-4d85-aef3-d7e8e051fe69" providerId="ADAL" clId="{CB384C6B-A00D-433E-855E-730CF8DB42CF}" dt="2018-03-09T02:11:16.562" v="3102" actId="1076"/>
          <ac:picMkLst>
            <pc:docMk/>
            <pc:sldMk cId="4028739318" sldId="1584"/>
            <ac:picMk id="10" creationId="{F46B04FD-CD20-4A04-AC25-AD0395A4763D}"/>
          </ac:picMkLst>
        </pc:picChg>
        <pc:picChg chg="mod">
          <ac:chgData name="Michael Collier" userId="c2873510-4a44-4d85-aef3-d7e8e051fe69" providerId="ADAL" clId="{CB384C6B-A00D-433E-855E-730CF8DB42CF}" dt="2018-03-09T02:11:16.562" v="3102" actId="1076"/>
          <ac:picMkLst>
            <pc:docMk/>
            <pc:sldMk cId="4028739318" sldId="1584"/>
            <ac:picMk id="12"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4"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6"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18" creationId="{00000000-0000-0000-0000-000000000000}"/>
          </ac:picMkLst>
        </pc:picChg>
        <pc:picChg chg="mod">
          <ac:chgData name="Michael Collier" userId="c2873510-4a44-4d85-aef3-d7e8e051fe69" providerId="ADAL" clId="{CB384C6B-A00D-433E-855E-730CF8DB42CF}" dt="2018-03-09T02:11:16.562" v="3102" actId="1076"/>
          <ac:picMkLst>
            <pc:docMk/>
            <pc:sldMk cId="4028739318" sldId="1584"/>
            <ac:picMk id="20" creationId="{00000000-0000-0000-0000-000000000000}"/>
          </ac:picMkLst>
        </pc:picChg>
      </pc:sldChg>
      <pc:sldChg chg="del ord modTransition">
        <pc:chgData name="Michael Collier" userId="c2873510-4a44-4d85-aef3-d7e8e051fe69" providerId="ADAL" clId="{CB384C6B-A00D-433E-855E-730CF8DB42CF}" dt="2018-03-09T02:26:16.118" v="3229" actId="2696"/>
        <pc:sldMkLst>
          <pc:docMk/>
          <pc:sldMk cId="707555767" sldId="1586"/>
        </pc:sldMkLst>
      </pc:sldChg>
      <pc:sldChg chg="add del">
        <pc:chgData name="Michael Collier" userId="c2873510-4a44-4d85-aef3-d7e8e051fe69" providerId="ADAL" clId="{CB384C6B-A00D-433E-855E-730CF8DB42CF}" dt="2018-03-09T02:26:25.280" v="3231" actId="20577"/>
        <pc:sldMkLst>
          <pc:docMk/>
          <pc:sldMk cId="3213817584" sldId="1586"/>
        </pc:sldMkLst>
      </pc:sldChg>
      <pc:sldChg chg="add ord">
        <pc:chgData name="Michael Collier" userId="c2873510-4a44-4d85-aef3-d7e8e051fe69" providerId="ADAL" clId="{CB384C6B-A00D-433E-855E-730CF8DB42CF}" dt="2018-03-09T03:51:48.253" v="4065"/>
        <pc:sldMkLst>
          <pc:docMk/>
          <pc:sldMk cId="3319574289" sldId="1586"/>
        </pc:sldMkLst>
      </pc:sldChg>
      <pc:sldChg chg="ord">
        <pc:chgData name="Michael Collier" userId="c2873510-4a44-4d85-aef3-d7e8e051fe69" providerId="ADAL" clId="{CB384C6B-A00D-433E-855E-730CF8DB42CF}" dt="2018-03-09T03:51:48.253" v="4065"/>
        <pc:sldMkLst>
          <pc:docMk/>
          <pc:sldMk cId="2552885143" sldId="1588"/>
        </pc:sldMkLst>
      </pc:sldChg>
      <pc:sldChg chg="ord">
        <pc:chgData name="Michael Collier" userId="c2873510-4a44-4d85-aef3-d7e8e051fe69" providerId="ADAL" clId="{CB384C6B-A00D-433E-855E-730CF8DB42CF}" dt="2018-03-09T03:51:48.253" v="4065"/>
        <pc:sldMkLst>
          <pc:docMk/>
          <pc:sldMk cId="437669315" sldId="1589"/>
        </pc:sldMkLst>
      </pc:sldChg>
      <pc:sldChg chg="addSp modSp ord modNotesTx">
        <pc:chgData name="Michael Collier" userId="c2873510-4a44-4d85-aef3-d7e8e051fe69" providerId="ADAL" clId="{CB384C6B-A00D-433E-855E-730CF8DB42CF}" dt="2018-03-09T02:39:04.930" v="3421" actId="947"/>
        <pc:sldMkLst>
          <pc:docMk/>
          <pc:sldMk cId="705376088" sldId="1591"/>
        </pc:sldMkLst>
        <pc:spChg chg="add mod">
          <ac:chgData name="Michael Collier" userId="c2873510-4a44-4d85-aef3-d7e8e051fe69" providerId="ADAL" clId="{CB384C6B-A00D-433E-855E-730CF8DB42CF}" dt="2018-03-09T02:38:41.248" v="3416" actId="14100"/>
          <ac:spMkLst>
            <pc:docMk/>
            <pc:sldMk cId="705376088" sldId="1591"/>
            <ac:spMk id="2" creationId="{B479485D-6526-4F8C-BEE8-6386EC508059}"/>
          </ac:spMkLst>
        </pc:spChg>
        <pc:spChg chg="mod">
          <ac:chgData name="Michael Collier" userId="c2873510-4a44-4d85-aef3-d7e8e051fe69" providerId="ADAL" clId="{CB384C6B-A00D-433E-855E-730CF8DB42CF}" dt="2018-03-09T02:39:04.930" v="3421" actId="947"/>
          <ac:spMkLst>
            <pc:docMk/>
            <pc:sldMk cId="705376088" sldId="1591"/>
            <ac:spMk id="8" creationId="{00000000-0000-0000-0000-000000000000}"/>
          </ac:spMkLst>
        </pc:spChg>
      </pc:sldChg>
      <pc:sldChg chg="ord">
        <pc:chgData name="Michael Collier" userId="c2873510-4a44-4d85-aef3-d7e8e051fe69" providerId="ADAL" clId="{CB384C6B-A00D-433E-855E-730CF8DB42CF}" dt="2018-03-09T03:51:48.253" v="4065"/>
        <pc:sldMkLst>
          <pc:docMk/>
          <pc:sldMk cId="1613775756" sldId="1595"/>
        </pc:sldMkLst>
      </pc:sldChg>
      <pc:sldChg chg="del modTransition">
        <pc:chgData name="Michael Collier" userId="c2873510-4a44-4d85-aef3-d7e8e051fe69" providerId="ADAL" clId="{CB384C6B-A00D-433E-855E-730CF8DB42CF}" dt="2018-03-09T02:59:21.817" v="3646" actId="2696"/>
        <pc:sldMkLst>
          <pc:docMk/>
          <pc:sldMk cId="2311906511" sldId="1595"/>
        </pc:sldMkLst>
      </pc:sldChg>
      <pc:sldChg chg="addSp modSp add modTransition">
        <pc:chgData name="Michael Collier" userId="c2873510-4a44-4d85-aef3-d7e8e051fe69" providerId="ADAL" clId="{CB384C6B-A00D-433E-855E-730CF8DB42CF}" dt="2018-03-08T20:37:11.038" v="2655" actId="255"/>
        <pc:sldMkLst>
          <pc:docMk/>
          <pc:sldMk cId="3633545289" sldId="1597"/>
        </pc:sldMkLst>
        <pc:spChg chg="add mod">
          <ac:chgData name="Michael Collier" userId="c2873510-4a44-4d85-aef3-d7e8e051fe69" providerId="ADAL" clId="{CB384C6B-A00D-433E-855E-730CF8DB42CF}" dt="2018-03-08T20:36:50.509" v="2650" actId="20577"/>
          <ac:spMkLst>
            <pc:docMk/>
            <pc:sldMk cId="3633545289" sldId="1597"/>
            <ac:spMk id="2" creationId="{C63313FA-B62B-4877-901D-91DE5308DBB5}"/>
          </ac:spMkLst>
        </pc:spChg>
        <pc:spChg chg="add mod">
          <ac:chgData name="Michael Collier" userId="c2873510-4a44-4d85-aef3-d7e8e051fe69" providerId="ADAL" clId="{CB384C6B-A00D-433E-855E-730CF8DB42CF}" dt="2018-03-08T20:37:11.038" v="2655" actId="255"/>
          <ac:spMkLst>
            <pc:docMk/>
            <pc:sldMk cId="3633545289" sldId="1597"/>
            <ac:spMk id="3" creationId="{6E715BCE-C51B-4694-A4A8-1FAC5F6AD665}"/>
          </ac:spMkLst>
        </pc:spChg>
        <pc:spChg chg="add mod">
          <ac:chgData name="Michael Collier" userId="c2873510-4a44-4d85-aef3-d7e8e051fe69" providerId="ADAL" clId="{CB384C6B-A00D-433E-855E-730CF8DB42CF}" dt="2018-03-07T17:30:05.535" v="48" actId="1076"/>
          <ac:spMkLst>
            <pc:docMk/>
            <pc:sldMk cId="3633545289" sldId="1597"/>
            <ac:spMk id="4" creationId="{67C15052-3D3A-4747-BA25-C8BFFC4C090C}"/>
          </ac:spMkLst>
        </pc:spChg>
      </pc:sldChg>
      <pc:sldChg chg="addSp delSp modSp">
        <pc:chgData name="Michael Collier" userId="c2873510-4a44-4d85-aef3-d7e8e051fe69" providerId="ADAL" clId="{CB384C6B-A00D-433E-855E-730CF8DB42CF}" dt="2018-03-09T02:15:32.382" v="3166" actId="20577"/>
        <pc:sldMkLst>
          <pc:docMk/>
          <pc:sldMk cId="3618179520" sldId="1602"/>
        </pc:sldMkLst>
        <pc:spChg chg="add del mod">
          <ac:chgData name="Michael Collier" userId="c2873510-4a44-4d85-aef3-d7e8e051fe69" providerId="ADAL" clId="{CB384C6B-A00D-433E-855E-730CF8DB42CF}" dt="2018-03-09T02:15:32.382" v="3166" actId="20577"/>
          <ac:spMkLst>
            <pc:docMk/>
            <pc:sldMk cId="3618179520" sldId="1602"/>
            <ac:spMk id="4" creationId="{464A6E0C-7177-4537-85FC-ACF89862B8A7}"/>
          </ac:spMkLst>
        </pc:spChg>
        <pc:spChg chg="mod">
          <ac:chgData name="Michael Collier" userId="c2873510-4a44-4d85-aef3-d7e8e051fe69" providerId="ADAL" clId="{CB384C6B-A00D-433E-855E-730CF8DB42CF}" dt="2018-03-07T17:50:58.631" v="87" actId="14100"/>
          <ac:spMkLst>
            <pc:docMk/>
            <pc:sldMk cId="3618179520" sldId="1602"/>
            <ac:spMk id="19" creationId="{00000000-0000-0000-0000-000000000000}"/>
          </ac:spMkLst>
        </pc:spChg>
        <pc:spChg chg="mod">
          <ac:chgData name="Michael Collier" userId="c2873510-4a44-4d85-aef3-d7e8e051fe69" providerId="ADAL" clId="{CB384C6B-A00D-433E-855E-730CF8DB42CF}" dt="2018-03-07T17:51:08.821" v="88" actId="14100"/>
          <ac:spMkLst>
            <pc:docMk/>
            <pc:sldMk cId="3618179520" sldId="1602"/>
            <ac:spMk id="20" creationId="{00000000-0000-0000-0000-000000000000}"/>
          </ac:spMkLst>
        </pc:spChg>
        <pc:spChg chg="mod">
          <ac:chgData name="Michael Collier" userId="c2873510-4a44-4d85-aef3-d7e8e051fe69" providerId="ADAL" clId="{CB384C6B-A00D-433E-855E-730CF8DB42CF}" dt="2018-03-07T17:50:45.074" v="86" actId="114"/>
          <ac:spMkLst>
            <pc:docMk/>
            <pc:sldMk cId="3618179520" sldId="1602"/>
            <ac:spMk id="41" creationId="{00000000-0000-0000-0000-000000000000}"/>
          </ac:spMkLst>
        </pc:spChg>
        <pc:picChg chg="add mod modCrop">
          <ac:chgData name="Michael Collier" userId="c2873510-4a44-4d85-aef3-d7e8e051fe69" providerId="ADAL" clId="{CB384C6B-A00D-433E-855E-730CF8DB42CF}" dt="2018-03-07T17:52:27.035" v="100" actId="14100"/>
          <ac:picMkLst>
            <pc:docMk/>
            <pc:sldMk cId="3618179520" sldId="1602"/>
            <ac:picMk id="1026" creationId="{1B3CB6AD-DBBD-4334-BEB3-4395505EB7E2}"/>
          </ac:picMkLst>
        </pc:picChg>
        <pc:picChg chg="del mod">
          <ac:chgData name="Michael Collier" userId="c2873510-4a44-4d85-aef3-d7e8e051fe69" providerId="ADAL" clId="{CB384C6B-A00D-433E-855E-730CF8DB42CF}" dt="2018-03-07T17:51:57.549" v="93" actId="478"/>
          <ac:picMkLst>
            <pc:docMk/>
            <pc:sldMk cId="3618179520" sldId="1602"/>
            <ac:picMk id="2056" creationId="{957793CC-6395-4D71-8F16-C6EB5ACF12F4}"/>
          </ac:picMkLst>
        </pc:picChg>
      </pc:sldChg>
      <pc:sldChg chg="addSp delSp modSp add">
        <pc:chgData name="Michael Collier" userId="c2873510-4a44-4d85-aef3-d7e8e051fe69" providerId="ADAL" clId="{CB384C6B-A00D-433E-855E-730CF8DB42CF}" dt="2018-03-09T02:16:32.552" v="3169" actId="207"/>
        <pc:sldMkLst>
          <pc:docMk/>
          <pc:sldMk cId="4111969449" sldId="1646"/>
        </pc:sldMkLst>
        <pc:spChg chg="mod">
          <ac:chgData name="Michael Collier" userId="c2873510-4a44-4d85-aef3-d7e8e051fe69" providerId="ADAL" clId="{CB384C6B-A00D-433E-855E-730CF8DB42CF}" dt="2018-03-09T02:15:31.526" v="3165" actId="1076"/>
          <ac:spMkLst>
            <pc:docMk/>
            <pc:sldMk cId="4111969449" sldId="1646"/>
            <ac:spMk id="2" creationId="{00000000-0000-0000-0000-000000000000}"/>
          </ac:spMkLst>
        </pc:spChg>
        <pc:spChg chg="add mod">
          <ac:chgData name="Michael Collier" userId="c2873510-4a44-4d85-aef3-d7e8e051fe69" providerId="ADAL" clId="{CB384C6B-A00D-433E-855E-730CF8DB42CF}" dt="2018-03-09T02:16:32.552" v="3169" actId="207"/>
          <ac:spMkLst>
            <pc:docMk/>
            <pc:sldMk cId="4111969449" sldId="1646"/>
            <ac:spMk id="4" creationId="{EB2084A6-CC6F-477D-9F98-FE752D256CAF}"/>
          </ac:spMkLst>
        </pc:spChg>
        <pc:spChg chg="add mod">
          <ac:chgData name="Michael Collier" userId="c2873510-4a44-4d85-aef3-d7e8e051fe69" providerId="ADAL" clId="{CB384C6B-A00D-433E-855E-730CF8DB42CF}" dt="2018-03-07T17:55:18.918" v="156" actId="1076"/>
          <ac:spMkLst>
            <pc:docMk/>
            <pc:sldMk cId="4111969449" sldId="1646"/>
            <ac:spMk id="5" creationId="{AA5374D7-EA10-44DD-A28C-18A8955F3899}"/>
          </ac:spMkLst>
        </pc:spChg>
        <pc:spChg chg="add del mod">
          <ac:chgData name="Michael Collier" userId="c2873510-4a44-4d85-aef3-d7e8e051fe69" providerId="ADAL" clId="{CB384C6B-A00D-433E-855E-730CF8DB42CF}" dt="2018-03-09T02:15:32.382" v="3166" actId="207"/>
          <ac:spMkLst>
            <pc:docMk/>
            <pc:sldMk cId="4111969449" sldId="1646"/>
            <ac:spMk id="6" creationId="{99DFA540-8F99-4AA1-9A00-6BFD4F4E6374}"/>
          </ac:spMkLst>
        </pc:spChg>
        <pc:spChg chg="add del mod">
          <ac:chgData name="Michael Collier" userId="c2873510-4a44-4d85-aef3-d7e8e051fe69" providerId="ADAL" clId="{CB384C6B-A00D-433E-855E-730CF8DB42CF}" dt="2018-03-09T02:15:50.374" v="3168" actId="207"/>
          <ac:spMkLst>
            <pc:docMk/>
            <pc:sldMk cId="4111969449" sldId="1646"/>
            <ac:spMk id="7" creationId="{43BFE88D-8CC1-4AE7-BC8C-4F2A507C3109}"/>
          </ac:spMkLst>
        </pc:spChg>
        <pc:spChg chg="del">
          <ac:chgData name="Michael Collier" userId="c2873510-4a44-4d85-aef3-d7e8e051fe69" providerId="ADAL" clId="{CB384C6B-A00D-433E-855E-730CF8DB42CF}" dt="2018-03-07T17:53:03.741" v="107" actId="478"/>
          <ac:spMkLst>
            <pc:docMk/>
            <pc:sldMk cId="4111969449" sldId="1646"/>
            <ac:spMk id="19" creationId="{00000000-0000-0000-0000-000000000000}"/>
          </ac:spMkLst>
        </pc:spChg>
        <pc:spChg chg="del">
          <ac:chgData name="Michael Collier" userId="c2873510-4a44-4d85-aef3-d7e8e051fe69" providerId="ADAL" clId="{CB384C6B-A00D-433E-855E-730CF8DB42CF}" dt="2018-03-07T17:53:04.964" v="108" actId="478"/>
          <ac:spMkLst>
            <pc:docMk/>
            <pc:sldMk cId="4111969449" sldId="1646"/>
            <ac:spMk id="20" creationId="{00000000-0000-0000-0000-000000000000}"/>
          </ac:spMkLst>
        </pc:spChg>
        <pc:spChg chg="del mod">
          <ac:chgData name="Michael Collier" userId="c2873510-4a44-4d85-aef3-d7e8e051fe69" providerId="ADAL" clId="{CB384C6B-A00D-433E-855E-730CF8DB42CF}" dt="2018-03-07T17:53:00.386" v="105" actId="478"/>
          <ac:spMkLst>
            <pc:docMk/>
            <pc:sldMk cId="4111969449" sldId="1646"/>
            <ac:spMk id="21" creationId="{00000000-0000-0000-0000-000000000000}"/>
          </ac:spMkLst>
        </pc:spChg>
        <pc:spChg chg="add mod">
          <ac:chgData name="Michael Collier" userId="c2873510-4a44-4d85-aef3-d7e8e051fe69" providerId="ADAL" clId="{CB384C6B-A00D-433E-855E-730CF8DB42CF}" dt="2018-03-07T17:55:28.713" v="158" actId="1076"/>
          <ac:spMkLst>
            <pc:docMk/>
            <pc:sldMk cId="4111969449" sldId="1646"/>
            <ac:spMk id="26" creationId="{11E3F0DA-F796-45F3-AC89-C6DEBE84AFA4}"/>
          </ac:spMkLst>
        </pc:spChg>
        <pc:spChg chg="mod">
          <ac:chgData name="Michael Collier" userId="c2873510-4a44-4d85-aef3-d7e8e051fe69" providerId="ADAL" clId="{CB384C6B-A00D-433E-855E-730CF8DB42CF}" dt="2018-03-09T02:15:30.901" v="3164" actId="1076"/>
          <ac:spMkLst>
            <pc:docMk/>
            <pc:sldMk cId="4111969449" sldId="1646"/>
            <ac:spMk id="33" creationId="{00000000-0000-0000-0000-000000000000}"/>
          </ac:spMkLst>
        </pc:spChg>
        <pc:spChg chg="del">
          <ac:chgData name="Michael Collier" userId="c2873510-4a44-4d85-aef3-d7e8e051fe69" providerId="ADAL" clId="{CB384C6B-A00D-433E-855E-730CF8DB42CF}" dt="2018-03-07T17:53:07.294" v="109" actId="478"/>
          <ac:spMkLst>
            <pc:docMk/>
            <pc:sldMk cId="4111969449" sldId="1646"/>
            <ac:spMk id="34" creationId="{00000000-0000-0000-0000-000000000000}"/>
          </ac:spMkLst>
        </pc:spChg>
        <pc:spChg chg="del">
          <ac:chgData name="Michael Collier" userId="c2873510-4a44-4d85-aef3-d7e8e051fe69" providerId="ADAL" clId="{CB384C6B-A00D-433E-855E-730CF8DB42CF}" dt="2018-03-07T17:53:02.549" v="106" actId="478"/>
          <ac:spMkLst>
            <pc:docMk/>
            <pc:sldMk cId="4111969449" sldId="1646"/>
            <ac:spMk id="41" creationId="{00000000-0000-0000-0000-000000000000}"/>
          </ac:spMkLst>
        </pc:spChg>
      </pc:sldChg>
      <pc:sldChg chg="del">
        <pc:chgData name="Michael Collier" userId="c2873510-4a44-4d85-aef3-d7e8e051fe69" providerId="ADAL" clId="{CB384C6B-A00D-433E-855E-730CF8DB42CF}" dt="2018-03-09T03:47:57.042" v="4046" actId="2696"/>
        <pc:sldMkLst>
          <pc:docMk/>
          <pc:sldMk cId="1239209007" sldId="1647"/>
        </pc:sldMkLst>
      </pc:sldChg>
      <pc:sldChg chg="del modTransition">
        <pc:chgData name="Michael Collier" userId="c2873510-4a44-4d85-aef3-d7e8e051fe69" providerId="ADAL" clId="{CB384C6B-A00D-433E-855E-730CF8DB42CF}" dt="2018-03-09T02:40:48.517" v="3423" actId="2696"/>
        <pc:sldMkLst>
          <pc:docMk/>
          <pc:sldMk cId="3419432853" sldId="1652"/>
        </pc:sldMkLst>
      </pc:sldChg>
      <pc:sldChg chg="ord">
        <pc:chgData name="Michael Collier" userId="c2873510-4a44-4d85-aef3-d7e8e051fe69" providerId="ADAL" clId="{CB384C6B-A00D-433E-855E-730CF8DB42CF}" dt="2018-03-09T03:51:48.253" v="4065"/>
        <pc:sldMkLst>
          <pc:docMk/>
          <pc:sldMk cId="4160799212" sldId="1652"/>
        </pc:sldMkLst>
      </pc:sldChg>
      <pc:sldChg chg="addSp delSp modSp add del ord modTransition modNotesTx">
        <pc:chgData name="Michael Collier" userId="c2873510-4a44-4d85-aef3-d7e8e051fe69" providerId="ADAL" clId="{CB384C6B-A00D-433E-855E-730CF8DB42CF}" dt="2018-03-09T03:14:36.971" v="3876" actId="2696"/>
        <pc:sldMkLst>
          <pc:docMk/>
          <pc:sldMk cId="72915117" sldId="1654"/>
        </pc:sldMkLst>
        <pc:spChg chg="del">
          <ac:chgData name="Michael Collier" userId="c2873510-4a44-4d85-aef3-d7e8e051fe69" providerId="ADAL" clId="{CB384C6B-A00D-433E-855E-730CF8DB42CF}" dt="2018-03-07T18:05:32.173" v="294" actId="242"/>
          <ac:spMkLst>
            <pc:docMk/>
            <pc:sldMk cId="72915117" sldId="1654"/>
            <ac:spMk id="2" creationId="{9CCAC1DC-1801-47BB-9324-D39C7F755BC7}"/>
          </ac:spMkLst>
        </pc:spChg>
        <pc:spChg chg="add del mod">
          <ac:chgData name="Michael Collier" userId="c2873510-4a44-4d85-aef3-d7e8e051fe69" providerId="ADAL" clId="{CB384C6B-A00D-433E-855E-730CF8DB42CF}" dt="2018-03-09T03:00:18.942" v="3647" actId="2696"/>
          <ac:spMkLst>
            <pc:docMk/>
            <pc:sldMk cId="72915117" sldId="1654"/>
            <ac:spMk id="2" creationId="{CDE045D2-CDA1-4A87-9DAE-1567DD8C0C32}"/>
          </ac:spMkLst>
        </pc:spChg>
        <pc:spChg chg="del">
          <ac:chgData name="Michael Collier" userId="c2873510-4a44-4d85-aef3-d7e8e051fe69" providerId="ADAL" clId="{CB384C6B-A00D-433E-855E-730CF8DB42CF}" dt="2018-03-07T18:05:32.173" v="294" actId="242"/>
          <ac:spMkLst>
            <pc:docMk/>
            <pc:sldMk cId="72915117" sldId="1654"/>
            <ac:spMk id="3" creationId="{078F0977-ABF9-40F3-BB96-427E5CF4C533}"/>
          </ac:spMkLst>
        </pc:spChg>
        <pc:spChg chg="add mod">
          <ac:chgData name="Michael Collier" userId="c2873510-4a44-4d85-aef3-d7e8e051fe69" providerId="ADAL" clId="{CB384C6B-A00D-433E-855E-730CF8DB42CF}" dt="2018-03-07T18:05:46.049" v="342" actId="20577"/>
          <ac:spMkLst>
            <pc:docMk/>
            <pc:sldMk cId="72915117" sldId="1654"/>
            <ac:spMk id="4" creationId="{6EE811C1-0EAA-42EB-8560-838A5247B63D}"/>
          </ac:spMkLst>
        </pc:spChg>
        <pc:spChg chg="add mod">
          <ac:chgData name="Michael Collier" userId="c2873510-4a44-4d85-aef3-d7e8e051fe69" providerId="ADAL" clId="{CB384C6B-A00D-433E-855E-730CF8DB42CF}" dt="2018-03-09T03:00:47.725" v="3653" actId="404"/>
          <ac:spMkLst>
            <pc:docMk/>
            <pc:sldMk cId="72915117" sldId="1654"/>
            <ac:spMk id="5" creationId="{AE7EB03A-E88A-4BC8-BE1D-C58FD1F9A79D}"/>
          </ac:spMkLst>
        </pc:spChg>
        <pc:spChg chg="add del mod">
          <ac:chgData name="Michael Collier" userId="c2873510-4a44-4d85-aef3-d7e8e051fe69" providerId="ADAL" clId="{CB384C6B-A00D-433E-855E-730CF8DB42CF}" dt="2018-03-08T19:43:36.168" v="1886" actId="478"/>
          <ac:spMkLst>
            <pc:docMk/>
            <pc:sldMk cId="72915117" sldId="1654"/>
            <ac:spMk id="7" creationId="{0A19D4B7-7130-4335-8087-5E5257107E46}"/>
          </ac:spMkLst>
        </pc:spChg>
        <pc:spChg chg="mod">
          <ac:chgData name="Michael Collier" userId="c2873510-4a44-4d85-aef3-d7e8e051fe69" providerId="ADAL" clId="{CB384C6B-A00D-433E-855E-730CF8DB42CF}" dt="2018-03-08T19:43:54.961" v="1891" actId="404"/>
          <ac:spMkLst>
            <pc:docMk/>
            <pc:sldMk cId="72915117" sldId="1654"/>
            <ac:spMk id="14" creationId="{87CFF48E-7D67-4583-8907-6E267320CE60}"/>
          </ac:spMkLst>
        </pc:spChg>
        <pc:spChg chg="mod">
          <ac:chgData name="Michael Collier" userId="c2873510-4a44-4d85-aef3-d7e8e051fe69" providerId="ADAL" clId="{CB384C6B-A00D-433E-855E-730CF8DB42CF}" dt="2018-03-08T19:43:54.961" v="1891" actId="404"/>
          <ac:spMkLst>
            <pc:docMk/>
            <pc:sldMk cId="72915117" sldId="1654"/>
            <ac:spMk id="21" creationId="{50B45801-4CF9-4BF6-8171-5D279EE9A916}"/>
          </ac:spMkLst>
        </pc:spChg>
        <pc:spChg chg="mod">
          <ac:chgData name="Michael Collier" userId="c2873510-4a44-4d85-aef3-d7e8e051fe69" providerId="ADAL" clId="{CB384C6B-A00D-433E-855E-730CF8DB42CF}" dt="2018-03-08T19:43:54.961" v="1891" actId="404"/>
          <ac:spMkLst>
            <pc:docMk/>
            <pc:sldMk cId="72915117" sldId="1654"/>
            <ac:spMk id="22" creationId="{DAD653ED-812D-4556-A38A-52C9969788F4}"/>
          </ac:spMkLst>
        </pc:spChg>
        <pc:spChg chg="mod">
          <ac:chgData name="Michael Collier" userId="c2873510-4a44-4d85-aef3-d7e8e051fe69" providerId="ADAL" clId="{CB384C6B-A00D-433E-855E-730CF8DB42CF}" dt="2018-03-08T19:43:54.961" v="1891" actId="404"/>
          <ac:spMkLst>
            <pc:docMk/>
            <pc:sldMk cId="72915117" sldId="1654"/>
            <ac:spMk id="23" creationId="{962B691D-8BFC-4BB3-963D-FED291406340}"/>
          </ac:spMkLst>
        </pc:spChg>
        <pc:spChg chg="mod">
          <ac:chgData name="Michael Collier" userId="c2873510-4a44-4d85-aef3-d7e8e051fe69" providerId="ADAL" clId="{CB384C6B-A00D-433E-855E-730CF8DB42CF}" dt="2018-03-08T19:43:54.961" v="1891" actId="404"/>
          <ac:spMkLst>
            <pc:docMk/>
            <pc:sldMk cId="72915117" sldId="1654"/>
            <ac:spMk id="24" creationId="{6165AE32-60C9-4F5B-B845-1D3EC1E3BC86}"/>
          </ac:spMkLst>
        </pc:spChg>
        <pc:grpChg chg="add mod">
          <ac:chgData name="Michael Collier" userId="c2873510-4a44-4d85-aef3-d7e8e051fe69" providerId="ADAL" clId="{CB384C6B-A00D-433E-855E-730CF8DB42CF}" dt="2018-03-09T03:00:41.619" v="3652" actId="1076"/>
          <ac:grpSpMkLst>
            <pc:docMk/>
            <pc:sldMk cId="72915117" sldId="1654"/>
            <ac:grpSpMk id="8" creationId="{1B079D24-AF2B-4330-BBEB-EC07A6CB13EC}"/>
          </ac:grpSpMkLst>
        </pc:grpChg>
        <pc:graphicFrameChg chg="add mod modGraphic">
          <ac:chgData name="Michael Collier" userId="c2873510-4a44-4d85-aef3-d7e8e051fe69" providerId="ADAL" clId="{CB384C6B-A00D-433E-855E-730CF8DB42CF}" dt="2018-03-09T03:01:14.385" v="3655" actId="1076"/>
          <ac:graphicFrameMkLst>
            <pc:docMk/>
            <pc:sldMk cId="72915117" sldId="1654"/>
            <ac:graphicFrameMk id="6" creationId="{A9F8082F-32FD-4C6F-A7DC-0C02C083D3B8}"/>
          </ac:graphicFrameMkLst>
        </pc:graphicFrameChg>
      </pc:sldChg>
      <pc:sldChg chg="ord">
        <pc:chgData name="Michael Collier" userId="c2873510-4a44-4d85-aef3-d7e8e051fe69" providerId="ADAL" clId="{CB384C6B-A00D-433E-855E-730CF8DB42CF}" dt="2018-03-09T03:51:48.253" v="4065"/>
        <pc:sldMkLst>
          <pc:docMk/>
          <pc:sldMk cId="3064873485" sldId="1654"/>
        </pc:sldMkLst>
      </pc:sldChg>
      <pc:sldChg chg="addSp delSp modSp add delAnim modAnim modNotesTx">
        <pc:chgData name="Michael Collier" userId="c2873510-4a44-4d85-aef3-d7e8e051fe69" providerId="ADAL" clId="{CB384C6B-A00D-433E-855E-730CF8DB42CF}" dt="2018-03-09T02:59:13.879" v="3645" actId="20577"/>
        <pc:sldMkLst>
          <pc:docMk/>
          <pc:sldMk cId="4137199266" sldId="1655"/>
        </pc:sldMkLst>
        <pc:spChg chg="mod">
          <ac:chgData name="Michael Collier" userId="c2873510-4a44-4d85-aef3-d7e8e051fe69" providerId="ADAL" clId="{CB384C6B-A00D-433E-855E-730CF8DB42CF}" dt="2018-03-07T19:48:33.944" v="708" actId="14100"/>
          <ac:spMkLst>
            <pc:docMk/>
            <pc:sldMk cId="4137199266" sldId="1655"/>
            <ac:spMk id="8" creationId="{00000000-0000-0000-0000-000000000000}"/>
          </ac:spMkLst>
        </pc:spChg>
        <pc:spChg chg="mod ord">
          <ac:chgData name="Michael Collier" userId="c2873510-4a44-4d85-aef3-d7e8e051fe69" providerId="ADAL" clId="{CB384C6B-A00D-433E-855E-730CF8DB42CF}" dt="2018-03-07T18:17:43.694" v="406" actId="164"/>
          <ac:spMkLst>
            <pc:docMk/>
            <pc:sldMk cId="4137199266" sldId="1655"/>
            <ac:spMk id="9" creationId="{45A8DCC9-3A23-4890-8CE0-9BC9B8830CF3}"/>
          </ac:spMkLst>
        </pc:spChg>
        <pc:spChg chg="mod">
          <ac:chgData name="Michael Collier" userId="c2873510-4a44-4d85-aef3-d7e8e051fe69" providerId="ADAL" clId="{CB384C6B-A00D-433E-855E-730CF8DB42CF}" dt="2018-03-07T19:39:29.861" v="537" actId="1076"/>
          <ac:spMkLst>
            <pc:docMk/>
            <pc:sldMk cId="4137199266" sldId="1655"/>
            <ac:spMk id="11" creationId="{54C1F869-625B-441E-975A-A010025C208E}"/>
          </ac:spMkLst>
        </pc:spChg>
        <pc:spChg chg="mod">
          <ac:chgData name="Michael Collier" userId="c2873510-4a44-4d85-aef3-d7e8e051fe69" providerId="ADAL" clId="{CB384C6B-A00D-433E-855E-730CF8DB42CF}" dt="2018-03-07T19:43:58.463" v="609" actId="1076"/>
          <ac:spMkLst>
            <pc:docMk/>
            <pc:sldMk cId="4137199266" sldId="1655"/>
            <ac:spMk id="12" creationId="{5B0A3CF3-02E4-4784-AF6F-58086CAB2836}"/>
          </ac:spMkLst>
        </pc:spChg>
        <pc:spChg chg="mod">
          <ac:chgData name="Michael Collier" userId="c2873510-4a44-4d85-aef3-d7e8e051fe69" providerId="ADAL" clId="{CB384C6B-A00D-433E-855E-730CF8DB42CF}" dt="2018-03-07T19:40:54.918" v="561" actId="164"/>
          <ac:spMkLst>
            <pc:docMk/>
            <pc:sldMk cId="4137199266" sldId="1655"/>
            <ac:spMk id="19" creationId="{56ECED4C-7396-4CB9-AC3E-DB0A6B61D4CB}"/>
          </ac:spMkLst>
        </pc:spChg>
        <pc:spChg chg="mod">
          <ac:chgData name="Michael Collier" userId="c2873510-4a44-4d85-aef3-d7e8e051fe69" providerId="ADAL" clId="{CB384C6B-A00D-433E-855E-730CF8DB42CF}" dt="2018-03-07T19:40:54.918" v="561" actId="164"/>
          <ac:spMkLst>
            <pc:docMk/>
            <pc:sldMk cId="4137199266" sldId="1655"/>
            <ac:spMk id="34" creationId="{DCBADA3B-B6EA-4AD1-8FF3-6D2BF9C2B7C0}"/>
          </ac:spMkLst>
        </pc:spChg>
        <pc:spChg chg="mod">
          <ac:chgData name="Michael Collier" userId="c2873510-4a44-4d85-aef3-d7e8e051fe69" providerId="ADAL" clId="{CB384C6B-A00D-433E-855E-730CF8DB42CF}" dt="2018-03-07T18:29:04.513" v="494" actId="14100"/>
          <ac:spMkLst>
            <pc:docMk/>
            <pc:sldMk cId="4137199266" sldId="1655"/>
            <ac:spMk id="36" creationId="{A094B235-A880-49CB-9CDA-40FAFC4A689E}"/>
          </ac:spMkLst>
        </pc:spChg>
        <pc:spChg chg="mod">
          <ac:chgData name="Michael Collier" userId="c2873510-4a44-4d85-aef3-d7e8e051fe69" providerId="ADAL" clId="{CB384C6B-A00D-433E-855E-730CF8DB42CF}" dt="2018-03-07T18:29:16.773" v="496" actId="14100"/>
          <ac:spMkLst>
            <pc:docMk/>
            <pc:sldMk cId="4137199266" sldId="1655"/>
            <ac:spMk id="37" creationId="{2965F491-7FCB-4A44-A591-BD61EEA48FF0}"/>
          </ac:spMkLst>
        </pc:spChg>
        <pc:spChg chg="mod">
          <ac:chgData name="Michael Collier" userId="c2873510-4a44-4d85-aef3-d7e8e051fe69" providerId="ADAL" clId="{CB384C6B-A00D-433E-855E-730CF8DB42CF}" dt="2018-03-07T18:29:09.033" v="495" actId="14100"/>
          <ac:spMkLst>
            <pc:docMk/>
            <pc:sldMk cId="4137199266" sldId="1655"/>
            <ac:spMk id="38" creationId="{277E5654-8CE0-47A0-B538-4114ED9D94F2}"/>
          </ac:spMkLst>
        </pc:spChg>
        <pc:spChg chg="mod">
          <ac:chgData name="Michael Collier" userId="c2873510-4a44-4d85-aef3-d7e8e051fe69" providerId="ADAL" clId="{CB384C6B-A00D-433E-855E-730CF8DB42CF}" dt="2018-03-07T19:44:42.790" v="668" actId="1035"/>
          <ac:spMkLst>
            <pc:docMk/>
            <pc:sldMk cId="4137199266" sldId="1655"/>
            <ac:spMk id="55" creationId="{C5BDE801-A096-4BF6-AE80-8895EBD8E3AD}"/>
          </ac:spMkLst>
        </pc:spChg>
        <pc:spChg chg="mod">
          <ac:chgData name="Michael Collier" userId="c2873510-4a44-4d85-aef3-d7e8e051fe69" providerId="ADAL" clId="{CB384C6B-A00D-433E-855E-730CF8DB42CF}" dt="2018-03-07T19:44:42.790" v="668" actId="1035"/>
          <ac:spMkLst>
            <pc:docMk/>
            <pc:sldMk cId="4137199266" sldId="1655"/>
            <ac:spMk id="56" creationId="{7C6251DE-B802-437A-A474-8C35C7F13FAD}"/>
          </ac:spMkLst>
        </pc:spChg>
        <pc:spChg chg="add del mod">
          <ac:chgData name="Michael Collier" userId="c2873510-4a44-4d85-aef3-d7e8e051fe69" providerId="ADAL" clId="{CB384C6B-A00D-433E-855E-730CF8DB42CF}" dt="2018-03-07T18:20:30.603" v="436" actId="478"/>
          <ac:spMkLst>
            <pc:docMk/>
            <pc:sldMk cId="4137199266" sldId="1655"/>
            <ac:spMk id="79" creationId="{3F54F0A4-48E7-4FEB-8CD8-72ED9752CBB8}"/>
          </ac:spMkLst>
        </pc:spChg>
        <pc:spChg chg="add mod">
          <ac:chgData name="Michael Collier" userId="c2873510-4a44-4d85-aef3-d7e8e051fe69" providerId="ADAL" clId="{CB384C6B-A00D-433E-855E-730CF8DB42CF}" dt="2018-03-07T18:22:41.014" v="486" actId="207"/>
          <ac:spMkLst>
            <pc:docMk/>
            <pc:sldMk cId="4137199266" sldId="1655"/>
            <ac:spMk id="80" creationId="{E1AF487D-FC48-42C6-8120-CB7F72790D45}"/>
          </ac:spMkLst>
        </pc:spChg>
        <pc:spChg chg="add mod">
          <ac:chgData name="Michael Collier" userId="c2873510-4a44-4d85-aef3-d7e8e051fe69" providerId="ADAL" clId="{CB384C6B-A00D-433E-855E-730CF8DB42CF}" dt="2018-03-07T19:45:15.329" v="673" actId="1076"/>
          <ac:spMkLst>
            <pc:docMk/>
            <pc:sldMk cId="4137199266" sldId="1655"/>
            <ac:spMk id="81" creationId="{71797AC9-2C3A-44FB-81CB-D621291DCA6D}"/>
          </ac:spMkLst>
        </pc:spChg>
        <pc:spChg chg="add mod">
          <ac:chgData name="Michael Collier" userId="c2873510-4a44-4d85-aef3-d7e8e051fe69" providerId="ADAL" clId="{CB384C6B-A00D-433E-855E-730CF8DB42CF}" dt="2018-03-07T19:37:24.688" v="531" actId="14100"/>
          <ac:spMkLst>
            <pc:docMk/>
            <pc:sldMk cId="4137199266" sldId="1655"/>
            <ac:spMk id="100" creationId="{0DE6EE40-9F59-4E9A-BD9C-CC53AABE5F74}"/>
          </ac:spMkLst>
        </pc:spChg>
        <pc:spChg chg="add mod">
          <ac:chgData name="Michael Collier" userId="c2873510-4a44-4d85-aef3-d7e8e051fe69" providerId="ADAL" clId="{CB384C6B-A00D-433E-855E-730CF8DB42CF}" dt="2018-03-07T19:37:34.163" v="533" actId="1076"/>
          <ac:spMkLst>
            <pc:docMk/>
            <pc:sldMk cId="4137199266" sldId="1655"/>
            <ac:spMk id="101" creationId="{D4633712-EE56-4982-80BB-18838DC1F5FB}"/>
          </ac:spMkLst>
        </pc:spChg>
        <pc:spChg chg="add mod">
          <ac:chgData name="Michael Collier" userId="c2873510-4a44-4d85-aef3-d7e8e051fe69" providerId="ADAL" clId="{CB384C6B-A00D-433E-855E-730CF8DB42CF}" dt="2018-03-07T19:44:42.790" v="668" actId="1035"/>
          <ac:spMkLst>
            <pc:docMk/>
            <pc:sldMk cId="4137199266" sldId="1655"/>
            <ac:spMk id="102" creationId="{110CE61B-EA6E-49B8-87DC-8D0DAC9BEC31}"/>
          </ac:spMkLst>
        </pc:spChg>
        <pc:spChg chg="add mod">
          <ac:chgData name="Michael Collier" userId="c2873510-4a44-4d85-aef3-d7e8e051fe69" providerId="ADAL" clId="{CB384C6B-A00D-433E-855E-730CF8DB42CF}" dt="2018-03-07T19:40:44.006" v="559" actId="164"/>
          <ac:spMkLst>
            <pc:docMk/>
            <pc:sldMk cId="4137199266" sldId="1655"/>
            <ac:spMk id="104" creationId="{EC3B1274-5479-4EB8-8AA0-E890DB57706E}"/>
          </ac:spMkLst>
        </pc:spChg>
        <pc:spChg chg="add mod">
          <ac:chgData name="Michael Collier" userId="c2873510-4a44-4d85-aef3-d7e8e051fe69" providerId="ADAL" clId="{CB384C6B-A00D-433E-855E-730CF8DB42CF}" dt="2018-03-07T19:40:44.006" v="559" actId="164"/>
          <ac:spMkLst>
            <pc:docMk/>
            <pc:sldMk cId="4137199266" sldId="1655"/>
            <ac:spMk id="105" creationId="{6552BFDA-2A93-400E-B481-7688B3202607}"/>
          </ac:spMkLst>
        </pc:spChg>
        <pc:spChg chg="add mod">
          <ac:chgData name="Michael Collier" userId="c2873510-4a44-4d85-aef3-d7e8e051fe69" providerId="ADAL" clId="{CB384C6B-A00D-433E-855E-730CF8DB42CF}" dt="2018-03-07T19:41:16.789" v="564" actId="1076"/>
          <ac:spMkLst>
            <pc:docMk/>
            <pc:sldMk cId="4137199266" sldId="1655"/>
            <ac:spMk id="111" creationId="{EAD20988-9B84-497C-B896-B32ED9786C60}"/>
          </ac:spMkLst>
        </pc:spChg>
        <pc:spChg chg="add mod">
          <ac:chgData name="Michael Collier" userId="c2873510-4a44-4d85-aef3-d7e8e051fe69" providerId="ADAL" clId="{CB384C6B-A00D-433E-855E-730CF8DB42CF}" dt="2018-03-07T20:10:03.188" v="1258" actId="1076"/>
          <ac:spMkLst>
            <pc:docMk/>
            <pc:sldMk cId="4137199266" sldId="1655"/>
            <ac:spMk id="116" creationId="{F05CBF3A-7224-4098-9E27-FEAC713E49E3}"/>
          </ac:spMkLst>
        </pc:spChg>
        <pc:spChg chg="add mod">
          <ac:chgData name="Michael Collier" userId="c2873510-4a44-4d85-aef3-d7e8e051fe69" providerId="ADAL" clId="{CB384C6B-A00D-433E-855E-730CF8DB42CF}" dt="2018-03-07T20:10:11.451" v="1260" actId="1076"/>
          <ac:spMkLst>
            <pc:docMk/>
            <pc:sldMk cId="4137199266" sldId="1655"/>
            <ac:spMk id="117" creationId="{A1FCFBF7-7DC6-49DE-A4B8-FB3039084F65}"/>
          </ac:spMkLst>
        </pc:spChg>
        <pc:grpChg chg="add mod">
          <ac:chgData name="Michael Collier" userId="c2873510-4a44-4d85-aef3-d7e8e051fe69" providerId="ADAL" clId="{CB384C6B-A00D-433E-855E-730CF8DB42CF}" dt="2018-03-07T19:44:47.819" v="669" actId="1076"/>
          <ac:grpSpMkLst>
            <pc:docMk/>
            <pc:sldMk cId="4137199266" sldId="1655"/>
            <ac:grpSpMk id="3" creationId="{5EE20E4D-C863-4099-BF2C-56236F274949}"/>
          </ac:grpSpMkLst>
        </pc:grpChg>
        <pc:grpChg chg="del">
          <ac:chgData name="Michael Collier" userId="c2873510-4a44-4d85-aef3-d7e8e051fe69" providerId="ADAL" clId="{CB384C6B-A00D-433E-855E-730CF8DB42CF}" dt="2018-03-07T18:17:09.880" v="402" actId="478"/>
          <ac:grpSpMkLst>
            <pc:docMk/>
            <pc:sldMk cId="4137199266" sldId="1655"/>
            <ac:grpSpMk id="15" creationId="{62B23851-BB12-46CA-9560-AD7746E1BF08}"/>
          </ac:grpSpMkLst>
        </pc:grpChg>
        <pc:grpChg chg="mod">
          <ac:chgData name="Michael Collier" userId="c2873510-4a44-4d85-aef3-d7e8e051fe69" providerId="ADAL" clId="{CB384C6B-A00D-433E-855E-730CF8DB42CF}" dt="2018-03-07T19:44:42.790" v="668" actId="1035"/>
          <ac:grpSpMkLst>
            <pc:docMk/>
            <pc:sldMk cId="4137199266" sldId="1655"/>
            <ac:grpSpMk id="24" creationId="{D8924FCF-7C80-41A4-BFA5-3E939B8C1BD4}"/>
          </ac:grpSpMkLst>
        </pc:grpChg>
        <pc:grpChg chg="mod">
          <ac:chgData name="Michael Collier" userId="c2873510-4a44-4d85-aef3-d7e8e051fe69" providerId="ADAL" clId="{CB384C6B-A00D-433E-855E-730CF8DB42CF}" dt="2018-03-07T19:44:42.790" v="668" actId="1035"/>
          <ac:grpSpMkLst>
            <pc:docMk/>
            <pc:sldMk cId="4137199266" sldId="1655"/>
            <ac:grpSpMk id="35" creationId="{D3F8A445-13F3-4814-8EBB-13F1ADA216FF}"/>
          </ac:grpSpMkLst>
        </pc:grpChg>
        <pc:grpChg chg="mod">
          <ac:chgData name="Michael Collier" userId="c2873510-4a44-4d85-aef3-d7e8e051fe69" providerId="ADAL" clId="{CB384C6B-A00D-433E-855E-730CF8DB42CF}" dt="2018-03-07T19:44:42.790" v="668" actId="1035"/>
          <ac:grpSpMkLst>
            <pc:docMk/>
            <pc:sldMk cId="4137199266" sldId="1655"/>
            <ac:grpSpMk id="46" creationId="{886C1EE3-B67A-46EE-8A88-F34E0A3D1201}"/>
          </ac:grpSpMkLst>
        </pc:grpChg>
        <pc:grpChg chg="add mod">
          <ac:chgData name="Michael Collier" userId="c2873510-4a44-4d85-aef3-d7e8e051fe69" providerId="ADAL" clId="{CB384C6B-A00D-433E-855E-730CF8DB42CF}" dt="2018-03-07T19:40:46.982" v="560" actId="1076"/>
          <ac:grpSpMkLst>
            <pc:docMk/>
            <pc:sldMk cId="4137199266" sldId="1655"/>
            <ac:grpSpMk id="109" creationId="{2ED3A587-7A51-460A-A113-932763674297}"/>
          </ac:grpSpMkLst>
        </pc:grpChg>
        <pc:grpChg chg="add mod">
          <ac:chgData name="Michael Collier" userId="c2873510-4a44-4d85-aef3-d7e8e051fe69" providerId="ADAL" clId="{CB384C6B-A00D-433E-855E-730CF8DB42CF}" dt="2018-03-07T19:41:07.541" v="562" actId="1076"/>
          <ac:grpSpMkLst>
            <pc:docMk/>
            <pc:sldMk cId="4137199266" sldId="1655"/>
            <ac:grpSpMk id="110" creationId="{5D7761AD-DABD-4BC5-8169-421805B50625}"/>
          </ac:grpSpMkLst>
        </pc:grpChg>
        <pc:picChg chg="mod ord">
          <ac:chgData name="Michael Collier" userId="c2873510-4a44-4d85-aef3-d7e8e051fe69" providerId="ADAL" clId="{CB384C6B-A00D-433E-855E-730CF8DB42CF}" dt="2018-03-07T18:17:43.694" v="406" actId="164"/>
          <ac:picMkLst>
            <pc:docMk/>
            <pc:sldMk cId="4137199266" sldId="1655"/>
            <ac:picMk id="14" creationId="{9318A858-FE0A-4AAC-860F-D5F1C3EE6DFF}"/>
          </ac:picMkLst>
        </pc:picChg>
        <pc:picChg chg="mod">
          <ac:chgData name="Michael Collier" userId="c2873510-4a44-4d85-aef3-d7e8e051fe69" providerId="ADAL" clId="{CB384C6B-A00D-433E-855E-730CF8DB42CF}" dt="2018-03-07T19:40:54.918" v="561" actId="164"/>
          <ac:picMkLst>
            <pc:docMk/>
            <pc:sldMk cId="4137199266" sldId="1655"/>
            <ac:picMk id="45" creationId="{41CBA9BF-2B06-45D3-BD51-50F24BA5F97F}"/>
          </ac:picMkLst>
        </pc:picChg>
        <pc:picChg chg="mod">
          <ac:chgData name="Michael Collier" userId="c2873510-4a44-4d85-aef3-d7e8e051fe69" providerId="ADAL" clId="{CB384C6B-A00D-433E-855E-730CF8DB42CF}" dt="2018-03-07T19:44:42.790" v="668" actId="1035"/>
          <ac:picMkLst>
            <pc:docMk/>
            <pc:sldMk cId="4137199266" sldId="1655"/>
            <ac:picMk id="57" creationId="{6AB0A3A8-59B6-4AAA-8F51-0A776701027C}"/>
          </ac:picMkLst>
        </pc:picChg>
        <pc:picChg chg="add del mod">
          <ac:chgData name="Michael Collier" userId="c2873510-4a44-4d85-aef3-d7e8e051fe69" providerId="ADAL" clId="{CB384C6B-A00D-433E-855E-730CF8DB42CF}" dt="2018-03-07T19:40:18.003" v="556" actId="478"/>
          <ac:picMkLst>
            <pc:docMk/>
            <pc:sldMk cId="4137199266" sldId="1655"/>
            <ac:picMk id="106" creationId="{F2412B6B-4D77-401A-A609-D16F59A25211}"/>
          </ac:picMkLst>
        </pc:picChg>
        <pc:picChg chg="add mod">
          <ac:chgData name="Michael Collier" userId="c2873510-4a44-4d85-aef3-d7e8e051fe69" providerId="ADAL" clId="{CB384C6B-A00D-433E-855E-730CF8DB42CF}" dt="2018-03-07T19:40:44.006" v="559" actId="164"/>
          <ac:picMkLst>
            <pc:docMk/>
            <pc:sldMk cId="4137199266" sldId="1655"/>
            <ac:picMk id="108" creationId="{EFAABDCB-29B0-4D77-A3AF-753FA41B66DD}"/>
          </ac:picMkLst>
        </pc:picChg>
        <pc:cxnChg chg="add mod">
          <ac:chgData name="Michael Collier" userId="c2873510-4a44-4d85-aef3-d7e8e051fe69" providerId="ADAL" clId="{CB384C6B-A00D-433E-855E-730CF8DB42CF}" dt="2018-03-07T19:44:47.819" v="669" actId="1076"/>
          <ac:cxnSpMkLst>
            <pc:docMk/>
            <pc:sldMk cId="4137199266" sldId="1655"/>
            <ac:cxnSpMk id="18" creationId="{EBDCE580-143F-4F2C-BBFC-AA7ECA670205}"/>
          </ac:cxnSpMkLst>
        </pc:cxnChg>
        <pc:cxnChg chg="add mod">
          <ac:chgData name="Michael Collier" userId="c2873510-4a44-4d85-aef3-d7e8e051fe69" providerId="ADAL" clId="{CB384C6B-A00D-433E-855E-730CF8DB42CF}" dt="2018-03-07T19:44:47.819" v="669" actId="1076"/>
          <ac:cxnSpMkLst>
            <pc:docMk/>
            <pc:sldMk cId="4137199266" sldId="1655"/>
            <ac:cxnSpMk id="40" creationId="{2FA2BCC6-2F3F-4FFE-AD2F-2EF0650F93B3}"/>
          </ac:cxnSpMkLst>
        </pc:cxnChg>
        <pc:cxnChg chg="add mod">
          <ac:chgData name="Michael Collier" userId="c2873510-4a44-4d85-aef3-d7e8e051fe69" providerId="ADAL" clId="{CB384C6B-A00D-433E-855E-730CF8DB42CF}" dt="2018-03-07T19:44:47.819" v="669" actId="1076"/>
          <ac:cxnSpMkLst>
            <pc:docMk/>
            <pc:sldMk cId="4137199266" sldId="1655"/>
            <ac:cxnSpMk id="59" creationId="{786DE1E0-DCF5-4DE0-8048-E7C75F922AB3}"/>
          </ac:cxnSpMkLst>
        </pc:cxnChg>
        <pc:cxnChg chg="add mod">
          <ac:chgData name="Michael Collier" userId="c2873510-4a44-4d85-aef3-d7e8e051fe69" providerId="ADAL" clId="{CB384C6B-A00D-433E-855E-730CF8DB42CF}" dt="2018-03-07T19:44:47.819" v="669" actId="1076"/>
          <ac:cxnSpMkLst>
            <pc:docMk/>
            <pc:sldMk cId="4137199266" sldId="1655"/>
            <ac:cxnSpMk id="61" creationId="{880A936B-86E9-4769-BD2E-8D4413EF6CB6}"/>
          </ac:cxnSpMkLst>
        </pc:cxnChg>
        <pc:cxnChg chg="add mod">
          <ac:chgData name="Michael Collier" userId="c2873510-4a44-4d85-aef3-d7e8e051fe69" providerId="ADAL" clId="{CB384C6B-A00D-433E-855E-730CF8DB42CF}" dt="2018-03-07T19:44:47.819" v="669" actId="1076"/>
          <ac:cxnSpMkLst>
            <pc:docMk/>
            <pc:sldMk cId="4137199266" sldId="1655"/>
            <ac:cxnSpMk id="63" creationId="{F6D1E1E2-BE9E-4235-AE70-5D23B7C5AA0B}"/>
          </ac:cxnSpMkLst>
        </pc:cxnChg>
        <pc:cxnChg chg="add mod">
          <ac:chgData name="Michael Collier" userId="c2873510-4a44-4d85-aef3-d7e8e051fe69" providerId="ADAL" clId="{CB384C6B-A00D-433E-855E-730CF8DB42CF}" dt="2018-03-07T19:44:47.819" v="669" actId="1076"/>
          <ac:cxnSpMkLst>
            <pc:docMk/>
            <pc:sldMk cId="4137199266" sldId="1655"/>
            <ac:cxnSpMk id="65" creationId="{15E3581B-136F-4017-B18F-3B5378CD3DB4}"/>
          </ac:cxnSpMkLst>
        </pc:cxnChg>
        <pc:cxnChg chg="add mod">
          <ac:chgData name="Michael Collier" userId="c2873510-4a44-4d85-aef3-d7e8e051fe69" providerId="ADAL" clId="{CB384C6B-A00D-433E-855E-730CF8DB42CF}" dt="2018-03-07T20:10:40.331" v="1261" actId="14100"/>
          <ac:cxnSpMkLst>
            <pc:docMk/>
            <pc:sldMk cId="4137199266" sldId="1655"/>
            <ac:cxnSpMk id="67" creationId="{6F98AF19-0CE3-4F35-9923-4960111712B6}"/>
          </ac:cxnSpMkLst>
        </pc:cxnChg>
        <pc:cxnChg chg="add mod">
          <ac:chgData name="Michael Collier" userId="c2873510-4a44-4d85-aef3-d7e8e051fe69" providerId="ADAL" clId="{CB384C6B-A00D-433E-855E-730CF8DB42CF}" dt="2018-03-07T19:44:47.819" v="669" actId="1076"/>
          <ac:cxnSpMkLst>
            <pc:docMk/>
            <pc:sldMk cId="4137199266" sldId="1655"/>
            <ac:cxnSpMk id="69" creationId="{196A0E3A-E833-4A4C-B589-DC8A060193E0}"/>
          </ac:cxnSpMkLst>
        </pc:cxnChg>
        <pc:cxnChg chg="add mod">
          <ac:chgData name="Michael Collier" userId="c2873510-4a44-4d85-aef3-d7e8e051fe69" providerId="ADAL" clId="{CB384C6B-A00D-433E-855E-730CF8DB42CF}" dt="2018-03-07T19:44:47.819" v="669" actId="1076"/>
          <ac:cxnSpMkLst>
            <pc:docMk/>
            <pc:sldMk cId="4137199266" sldId="1655"/>
            <ac:cxnSpMk id="71" creationId="{C43E273C-97AC-4275-B4F0-9384575EBFA1}"/>
          </ac:cxnSpMkLst>
        </pc:cxnChg>
        <pc:cxnChg chg="add mod">
          <ac:chgData name="Michael Collier" userId="c2873510-4a44-4d85-aef3-d7e8e051fe69" providerId="ADAL" clId="{CB384C6B-A00D-433E-855E-730CF8DB42CF}" dt="2018-03-07T19:44:47.819" v="669" actId="1076"/>
          <ac:cxnSpMkLst>
            <pc:docMk/>
            <pc:sldMk cId="4137199266" sldId="1655"/>
            <ac:cxnSpMk id="73" creationId="{AEF32D6C-74EE-4CCB-9371-5978A78A239F}"/>
          </ac:cxnSpMkLst>
        </pc:cxnChg>
        <pc:cxnChg chg="add mod">
          <ac:chgData name="Michael Collier" userId="c2873510-4a44-4d85-aef3-d7e8e051fe69" providerId="ADAL" clId="{CB384C6B-A00D-433E-855E-730CF8DB42CF}" dt="2018-03-07T19:44:47.819" v="669" actId="1076"/>
          <ac:cxnSpMkLst>
            <pc:docMk/>
            <pc:sldMk cId="4137199266" sldId="1655"/>
            <ac:cxnSpMk id="75" creationId="{5C5DB5AF-7F12-424E-84D5-C9D281A9C22D}"/>
          </ac:cxnSpMkLst>
        </pc:cxnChg>
        <pc:cxnChg chg="add mod">
          <ac:chgData name="Michael Collier" userId="c2873510-4a44-4d85-aef3-d7e8e051fe69" providerId="ADAL" clId="{CB384C6B-A00D-433E-855E-730CF8DB42CF}" dt="2018-03-07T19:44:47.819" v="669" actId="1076"/>
          <ac:cxnSpMkLst>
            <pc:docMk/>
            <pc:sldMk cId="4137199266" sldId="1655"/>
            <ac:cxnSpMk id="77" creationId="{3F591F58-B951-4D6F-A6E6-CF23EA684D25}"/>
          </ac:cxnSpMkLst>
        </pc:cxnChg>
        <pc:cxnChg chg="add mod">
          <ac:chgData name="Michael Collier" userId="c2873510-4a44-4d85-aef3-d7e8e051fe69" providerId="ADAL" clId="{CB384C6B-A00D-433E-855E-730CF8DB42CF}" dt="2018-03-07T18:22:17.830" v="484" actId="208"/>
          <ac:cxnSpMkLst>
            <pc:docMk/>
            <pc:sldMk cId="4137199266" sldId="1655"/>
            <ac:cxnSpMk id="83" creationId="{156B2881-F75C-4D49-9BE2-FDA2C347A009}"/>
          </ac:cxnSpMkLst>
        </pc:cxnChg>
        <pc:cxnChg chg="add mod">
          <ac:chgData name="Michael Collier" userId="c2873510-4a44-4d85-aef3-d7e8e051fe69" providerId="ADAL" clId="{CB384C6B-A00D-433E-855E-730CF8DB42CF}" dt="2018-03-07T19:45:11.392" v="672" actId="1076"/>
          <ac:cxnSpMkLst>
            <pc:docMk/>
            <pc:sldMk cId="4137199266" sldId="1655"/>
            <ac:cxnSpMk id="85" creationId="{5A54E4C5-F63D-41F0-99B8-B8476C43EC74}"/>
          </ac:cxnSpMkLst>
        </pc:cxnChg>
        <pc:cxnChg chg="add mod">
          <ac:chgData name="Michael Collier" userId="c2873510-4a44-4d85-aef3-d7e8e051fe69" providerId="ADAL" clId="{CB384C6B-A00D-433E-855E-730CF8DB42CF}" dt="2018-03-07T19:44:47.819" v="669" actId="1076"/>
          <ac:cxnSpMkLst>
            <pc:docMk/>
            <pc:sldMk cId="4137199266" sldId="1655"/>
            <ac:cxnSpMk id="113" creationId="{BF9FADF8-A662-4917-A442-E7141D7995FB}"/>
          </ac:cxnSpMkLst>
        </pc:cxnChg>
      </pc:sldChg>
      <pc:sldChg chg="add del">
        <pc:chgData name="Michael Collier" userId="c2873510-4a44-4d85-aef3-d7e8e051fe69" providerId="ADAL" clId="{CB384C6B-A00D-433E-855E-730CF8DB42CF}" dt="2018-03-09T02:17:09.850" v="3172" actId="20577"/>
        <pc:sldMkLst>
          <pc:docMk/>
          <pc:sldMk cId="1261568499" sldId="1656"/>
        </pc:sldMkLst>
      </pc:sldChg>
      <pc:sldChg chg="addSp delSp modSp add del modTransition">
        <pc:chgData name="Michael Collier" userId="c2873510-4a44-4d85-aef3-d7e8e051fe69" providerId="ADAL" clId="{CB384C6B-A00D-433E-855E-730CF8DB42CF}" dt="2018-03-09T03:51:14.822" v="4064" actId="2696"/>
        <pc:sldMkLst>
          <pc:docMk/>
          <pc:sldMk cId="1855744937" sldId="1656"/>
        </pc:sldMkLst>
        <pc:spChg chg="del">
          <ac:chgData name="Michael Collier" userId="c2873510-4a44-4d85-aef3-d7e8e051fe69" providerId="ADAL" clId="{CB384C6B-A00D-433E-855E-730CF8DB42CF}" dt="2018-03-07T20:00:40.628" v="752" actId="20577"/>
          <ac:spMkLst>
            <pc:docMk/>
            <pc:sldMk cId="1855744937" sldId="1656"/>
            <ac:spMk id="2" creationId="{91583D59-65B6-4D38-88C4-1CDD9BB9F839}"/>
          </ac:spMkLst>
        </pc:spChg>
        <pc:spChg chg="add mod">
          <ac:chgData name="Michael Collier" userId="c2873510-4a44-4d85-aef3-d7e8e051fe69" providerId="ADAL" clId="{CB384C6B-A00D-433E-855E-730CF8DB42CF}" dt="2018-03-08T20:34:31.183" v="2618" actId="1076"/>
          <ac:spMkLst>
            <pc:docMk/>
            <pc:sldMk cId="1855744937" sldId="1656"/>
            <ac:spMk id="2" creationId="{1536AA03-E956-44A9-9889-4995418C5687}"/>
          </ac:spMkLst>
        </pc:spChg>
        <pc:spChg chg="del">
          <ac:chgData name="Michael Collier" userId="c2873510-4a44-4d85-aef3-d7e8e051fe69" providerId="ADAL" clId="{CB384C6B-A00D-433E-855E-730CF8DB42CF}" dt="2018-03-07T20:00:40.628" v="752" actId="20577"/>
          <ac:spMkLst>
            <pc:docMk/>
            <pc:sldMk cId="1855744937" sldId="1656"/>
            <ac:spMk id="3" creationId="{1325E2E3-1184-41C5-9E1C-6A06C285C80C}"/>
          </ac:spMkLst>
        </pc:spChg>
        <pc:spChg chg="add del mod">
          <ac:chgData name="Michael Collier" userId="c2873510-4a44-4d85-aef3-d7e8e051fe69" providerId="ADAL" clId="{CB384C6B-A00D-433E-855E-730CF8DB42CF}" dt="2018-03-08T20:33:49.739" v="2614" actId="478"/>
          <ac:spMkLst>
            <pc:docMk/>
            <pc:sldMk cId="1855744937" sldId="1656"/>
            <ac:spMk id="4" creationId="{42DE0A9A-2EC0-43CA-A521-4B9373FEDBCE}"/>
          </ac:spMkLst>
        </pc:spChg>
        <pc:spChg chg="add del mod">
          <ac:chgData name="Michael Collier" userId="c2873510-4a44-4d85-aef3-d7e8e051fe69" providerId="ADAL" clId="{CB384C6B-A00D-433E-855E-730CF8DB42CF}" dt="2018-03-08T20:34:09.740" v="2617" actId="12"/>
          <ac:spMkLst>
            <pc:docMk/>
            <pc:sldMk cId="1855744937" sldId="1656"/>
            <ac:spMk id="5" creationId="{A451B96F-B7DC-4066-9868-810A8308F18B}"/>
          </ac:spMkLst>
        </pc:spChg>
      </pc:sldChg>
      <pc:sldChg chg="delSp modSp add">
        <pc:chgData name="Michael Collier" userId="c2873510-4a44-4d85-aef3-d7e8e051fe69" providerId="ADAL" clId="{CB384C6B-A00D-433E-855E-730CF8DB42CF}" dt="2018-03-07T20:24:16.128" v="1423" actId="14100"/>
        <pc:sldMkLst>
          <pc:docMk/>
          <pc:sldMk cId="3726020181" sldId="1658"/>
        </pc:sldMkLst>
        <pc:spChg chg="del">
          <ac:chgData name="Michael Collier" userId="c2873510-4a44-4d85-aef3-d7e8e051fe69" providerId="ADAL" clId="{CB384C6B-A00D-433E-855E-730CF8DB42CF}" dt="2018-03-07T20:23:47.840" v="1416" actId="478"/>
          <ac:spMkLst>
            <pc:docMk/>
            <pc:sldMk cId="3726020181" sldId="1658"/>
            <ac:spMk id="8" creationId="{BA0B0077-99B4-4336-AE46-D91BFA4118B9}"/>
          </ac:spMkLst>
        </pc:spChg>
        <pc:spChg chg="del">
          <ac:chgData name="Michael Collier" userId="c2873510-4a44-4d85-aef3-d7e8e051fe69" providerId="ADAL" clId="{CB384C6B-A00D-433E-855E-730CF8DB42CF}" dt="2018-03-07T20:23:47.840" v="1416" actId="478"/>
          <ac:spMkLst>
            <pc:docMk/>
            <pc:sldMk cId="3726020181" sldId="1658"/>
            <ac:spMk id="10" creationId="{4997BDF7-4A6B-448F-8F18-2287B6B5F27A}"/>
          </ac:spMkLst>
        </pc:spChg>
        <pc:spChg chg="del">
          <ac:chgData name="Michael Collier" userId="c2873510-4a44-4d85-aef3-d7e8e051fe69" providerId="ADAL" clId="{CB384C6B-A00D-433E-855E-730CF8DB42CF}" dt="2018-03-07T20:23:47.840" v="1416" actId="478"/>
          <ac:spMkLst>
            <pc:docMk/>
            <pc:sldMk cId="3726020181" sldId="1658"/>
            <ac:spMk id="11" creationId="{7CBD2F54-B79D-4FD8-8316-4D5B55EF4F68}"/>
          </ac:spMkLst>
        </pc:spChg>
        <pc:spChg chg="mod">
          <ac:chgData name="Michael Collier" userId="c2873510-4a44-4d85-aef3-d7e8e051fe69" providerId="ADAL" clId="{CB384C6B-A00D-433E-855E-730CF8DB42CF}" dt="2018-03-07T20:24:16.128" v="1423" actId="14100"/>
          <ac:spMkLst>
            <pc:docMk/>
            <pc:sldMk cId="3726020181" sldId="1658"/>
            <ac:spMk id="22" creationId="{C7317A8D-A6C0-4A0D-85FD-016C9F91EA50}"/>
          </ac:spMkLst>
        </pc:spChg>
        <pc:spChg chg="mod">
          <ac:chgData name="Michael Collier" userId="c2873510-4a44-4d85-aef3-d7e8e051fe69" providerId="ADAL" clId="{CB384C6B-A00D-433E-855E-730CF8DB42CF}" dt="2018-03-07T20:24:16.128" v="1423" actId="14100"/>
          <ac:spMkLst>
            <pc:docMk/>
            <pc:sldMk cId="3726020181" sldId="1658"/>
            <ac:spMk id="23" creationId="{219079FA-D2A4-4C17-969D-B81F585DB34B}"/>
          </ac:spMkLst>
        </pc:spChg>
        <pc:spChg chg="mod">
          <ac:chgData name="Michael Collier" userId="c2873510-4a44-4d85-aef3-d7e8e051fe69" providerId="ADAL" clId="{CB384C6B-A00D-433E-855E-730CF8DB42CF}" dt="2018-03-07T20:24:16.128" v="1423" actId="14100"/>
          <ac:spMkLst>
            <pc:docMk/>
            <pc:sldMk cId="3726020181" sldId="1658"/>
            <ac:spMk id="24" creationId="{C8D5118A-05A3-4CA5-AC33-87042FD89015}"/>
          </ac:spMkLst>
        </pc:spChg>
        <pc:spChg chg="del">
          <ac:chgData name="Michael Collier" userId="c2873510-4a44-4d85-aef3-d7e8e051fe69" providerId="ADAL" clId="{CB384C6B-A00D-433E-855E-730CF8DB42CF}" dt="2018-03-07T20:23:51.373" v="1417" actId="478"/>
          <ac:spMkLst>
            <pc:docMk/>
            <pc:sldMk cId="3726020181" sldId="1658"/>
            <ac:spMk id="25" creationId="{15066D2F-CB03-4924-BEF2-308B4FF0014D}"/>
          </ac:spMkLst>
        </pc:spChg>
        <pc:spChg chg="del">
          <ac:chgData name="Michael Collier" userId="c2873510-4a44-4d85-aef3-d7e8e051fe69" providerId="ADAL" clId="{CB384C6B-A00D-433E-855E-730CF8DB42CF}" dt="2018-03-07T20:23:51.373" v="1417" actId="478"/>
          <ac:spMkLst>
            <pc:docMk/>
            <pc:sldMk cId="3726020181" sldId="1658"/>
            <ac:spMk id="26" creationId="{D554A679-31B7-4202-99D8-9B3B11E0C334}"/>
          </ac:spMkLst>
        </pc:spChg>
        <pc:spChg chg="del">
          <ac:chgData name="Michael Collier" userId="c2873510-4a44-4d85-aef3-d7e8e051fe69" providerId="ADAL" clId="{CB384C6B-A00D-433E-855E-730CF8DB42CF}" dt="2018-03-07T20:23:51.373" v="1417" actId="478"/>
          <ac:spMkLst>
            <pc:docMk/>
            <pc:sldMk cId="3726020181" sldId="1658"/>
            <ac:spMk id="27" creationId="{AD0819E6-7AF3-42A6-8550-40664449692B}"/>
          </ac:spMkLst>
        </pc:spChg>
      </pc:sldChg>
      <pc:sldChg chg="addSp delSp modSp add">
        <pc:chgData name="Michael Collier" userId="c2873510-4a44-4d85-aef3-d7e8e051fe69" providerId="ADAL" clId="{CB384C6B-A00D-433E-855E-730CF8DB42CF}" dt="2018-03-07T20:34:40.712" v="1450" actId="1076"/>
        <pc:sldMkLst>
          <pc:docMk/>
          <pc:sldMk cId="2209679291" sldId="1659"/>
        </pc:sldMkLst>
        <pc:picChg chg="add del mod">
          <ac:chgData name="Michael Collier" userId="c2873510-4a44-4d85-aef3-d7e8e051fe69" providerId="ADAL" clId="{CB384C6B-A00D-433E-855E-730CF8DB42CF}" dt="2018-03-07T20:34:06.532" v="1448" actId="478"/>
          <ac:picMkLst>
            <pc:docMk/>
            <pc:sldMk cId="2209679291" sldId="1659"/>
            <ac:picMk id="7" creationId="{1B6F24D7-3A01-470E-A235-624C6626BA14}"/>
          </ac:picMkLst>
        </pc:picChg>
        <pc:picChg chg="del">
          <ac:chgData name="Michael Collier" userId="c2873510-4a44-4d85-aef3-d7e8e051fe69" providerId="ADAL" clId="{CB384C6B-A00D-433E-855E-730CF8DB42CF}" dt="2018-03-07T20:33:49.732" v="1442" actId="478"/>
          <ac:picMkLst>
            <pc:docMk/>
            <pc:sldMk cId="2209679291" sldId="1659"/>
            <ac:picMk id="8" creationId="{0E1A9A5C-7D3F-45C9-99F8-2D3C1B7F8FFF}"/>
          </ac:picMkLst>
        </pc:picChg>
        <pc:picChg chg="del">
          <ac:chgData name="Michael Collier" userId="c2873510-4a44-4d85-aef3-d7e8e051fe69" providerId="ADAL" clId="{CB384C6B-A00D-433E-855E-730CF8DB42CF}" dt="2018-03-07T20:33:49.732" v="1442" actId="478"/>
          <ac:picMkLst>
            <pc:docMk/>
            <pc:sldMk cId="2209679291" sldId="1659"/>
            <ac:picMk id="9" creationId="{4D159CE7-2947-4BBD-88BD-385A47432048}"/>
          </ac:picMkLst>
        </pc:picChg>
        <pc:picChg chg="del">
          <ac:chgData name="Michael Collier" userId="c2873510-4a44-4d85-aef3-d7e8e051fe69" providerId="ADAL" clId="{CB384C6B-A00D-433E-855E-730CF8DB42CF}" dt="2018-03-07T20:33:49.732" v="1442" actId="478"/>
          <ac:picMkLst>
            <pc:docMk/>
            <pc:sldMk cId="2209679291" sldId="1659"/>
            <ac:picMk id="10" creationId="{94F4B4AD-13F0-4F41-BE1F-BCDFDD8A5056}"/>
          </ac:picMkLst>
        </pc:picChg>
        <pc:picChg chg="add mod">
          <ac:chgData name="Michael Collier" userId="c2873510-4a44-4d85-aef3-d7e8e051fe69" providerId="ADAL" clId="{CB384C6B-A00D-433E-855E-730CF8DB42CF}" dt="2018-03-07T20:34:40.712" v="1450" actId="1076"/>
          <ac:picMkLst>
            <pc:docMk/>
            <pc:sldMk cId="2209679291" sldId="1659"/>
            <ac:picMk id="11" creationId="{2DEEFFC7-368D-4C4E-9583-98A52266E6D5}"/>
          </ac:picMkLst>
        </pc:picChg>
      </pc:sldChg>
      <pc:sldChg chg="add modNotesTx">
        <pc:chgData name="Michael Collier" userId="c2873510-4a44-4d85-aef3-d7e8e051fe69" providerId="ADAL" clId="{CB384C6B-A00D-433E-855E-730CF8DB42CF}" dt="2018-03-09T03:39:19.134" v="3935" actId="20577"/>
        <pc:sldMkLst>
          <pc:docMk/>
          <pc:sldMk cId="3047511347" sldId="1660"/>
        </pc:sldMkLst>
      </pc:sldChg>
      <pc:sldChg chg="addSp modSp modAnim modNotesTx">
        <pc:chgData name="Michael Collier" userId="c2873510-4a44-4d85-aef3-d7e8e051fe69" providerId="ADAL" clId="{CB384C6B-A00D-433E-855E-730CF8DB42CF}" dt="2018-03-09T02:54:29.630" v="3641" actId="20577"/>
        <pc:sldMkLst>
          <pc:docMk/>
          <pc:sldMk cId="262099377" sldId="1661"/>
        </pc:sldMkLst>
        <pc:spChg chg="mod">
          <ac:chgData name="Michael Collier" userId="c2873510-4a44-4d85-aef3-d7e8e051fe69" providerId="ADAL" clId="{CB384C6B-A00D-433E-855E-730CF8DB42CF}" dt="2018-03-09T02:52:25.042" v="3589" actId="20577"/>
          <ac:spMkLst>
            <pc:docMk/>
            <pc:sldMk cId="262099377" sldId="1661"/>
            <ac:spMk id="4" creationId="{526AC09D-9147-4AF7-8778-6132B927E687}"/>
          </ac:spMkLst>
        </pc:spChg>
        <pc:spChg chg="add mod">
          <ac:chgData name="Michael Collier" userId="c2873510-4a44-4d85-aef3-d7e8e051fe69" providerId="ADAL" clId="{CB384C6B-A00D-433E-855E-730CF8DB42CF}" dt="2018-03-09T02:53:07.270" v="3593" actId="14100"/>
          <ac:spMkLst>
            <pc:docMk/>
            <pc:sldMk cId="262099377" sldId="1661"/>
            <ac:spMk id="5" creationId="{85507F2D-1F03-4D8F-9762-02864956E9E1}"/>
          </ac:spMkLst>
        </pc:spChg>
        <pc:spChg chg="add mod">
          <ac:chgData name="Michael Collier" userId="c2873510-4a44-4d85-aef3-d7e8e051fe69" providerId="ADAL" clId="{CB384C6B-A00D-433E-855E-730CF8DB42CF}" dt="2018-03-09T02:53:28.954" v="3634" actId="1076"/>
          <ac:spMkLst>
            <pc:docMk/>
            <pc:sldMk cId="262099377" sldId="1661"/>
            <ac:spMk id="6" creationId="{ABAC17D6-4F9D-43ED-B6EB-C913F22E3C6B}"/>
          </ac:spMkLst>
        </pc:spChg>
        <pc:spChg chg="add mod">
          <ac:chgData name="Michael Collier" userId="c2873510-4a44-4d85-aef3-d7e8e051fe69" providerId="ADAL" clId="{CB384C6B-A00D-433E-855E-730CF8DB42CF}" dt="2018-03-09T02:53:57.176" v="3640" actId="207"/>
          <ac:spMkLst>
            <pc:docMk/>
            <pc:sldMk cId="262099377" sldId="1661"/>
            <ac:spMk id="7" creationId="{7D4EE6D5-A52E-48D9-95AE-9B6A8607AD05}"/>
          </ac:spMkLst>
        </pc:spChg>
      </pc:sldChg>
      <pc:sldChg chg="addSp delSp modSp">
        <pc:chgData name="Michael Collier" userId="c2873510-4a44-4d85-aef3-d7e8e051fe69" providerId="ADAL" clId="{CB384C6B-A00D-433E-855E-730CF8DB42CF}" dt="2018-03-09T03:14:02.925" v="3874" actId="1076"/>
        <pc:sldMkLst>
          <pc:docMk/>
          <pc:sldMk cId="3043514267" sldId="1662"/>
        </pc:sldMkLst>
        <pc:spChg chg="mod">
          <ac:chgData name="Michael Collier" userId="c2873510-4a44-4d85-aef3-d7e8e051fe69" providerId="ADAL" clId="{CB384C6B-A00D-433E-855E-730CF8DB42CF}" dt="2018-03-09T03:07:45.998" v="3796" actId="1076"/>
          <ac:spMkLst>
            <pc:docMk/>
            <pc:sldMk cId="3043514267" sldId="1662"/>
            <ac:spMk id="3" creationId="{C90F2EC7-6F9E-41DA-810C-9C326531E820}"/>
          </ac:spMkLst>
        </pc:spChg>
        <pc:spChg chg="add mod">
          <ac:chgData name="Michael Collier" userId="c2873510-4a44-4d85-aef3-d7e8e051fe69" providerId="ADAL" clId="{CB384C6B-A00D-433E-855E-730CF8DB42CF}" dt="2018-03-09T03:11:38.872" v="3856" actId="164"/>
          <ac:spMkLst>
            <pc:docMk/>
            <pc:sldMk cId="3043514267" sldId="1662"/>
            <ac:spMk id="5" creationId="{E692B067-27BA-485C-BF24-A1479C4D2D0F}"/>
          </ac:spMkLst>
        </pc:spChg>
        <pc:spChg chg="add mod">
          <ac:chgData name="Michael Collier" userId="c2873510-4a44-4d85-aef3-d7e8e051fe69" providerId="ADAL" clId="{CB384C6B-A00D-433E-855E-730CF8DB42CF}" dt="2018-03-09T03:14:02.925" v="3874" actId="1076"/>
          <ac:spMkLst>
            <pc:docMk/>
            <pc:sldMk cId="3043514267" sldId="1662"/>
            <ac:spMk id="22" creationId="{BF913488-7C13-4076-8E00-A3F9FF9EFFE0}"/>
          </ac:spMkLst>
        </pc:spChg>
        <pc:spChg chg="add mod">
          <ac:chgData name="Michael Collier" userId="c2873510-4a44-4d85-aef3-d7e8e051fe69" providerId="ADAL" clId="{CB384C6B-A00D-433E-855E-730CF8DB42CF}" dt="2018-03-09T03:08:37.600" v="3840" actId="20577"/>
          <ac:spMkLst>
            <pc:docMk/>
            <pc:sldMk cId="3043514267" sldId="1662"/>
            <ac:spMk id="27" creationId="{32E7073C-F531-4677-B305-9E779B6CD80A}"/>
          </ac:spMkLst>
        </pc:spChg>
        <pc:spChg chg="add mod">
          <ac:chgData name="Michael Collier" userId="c2873510-4a44-4d85-aef3-d7e8e051fe69" providerId="ADAL" clId="{CB384C6B-A00D-433E-855E-730CF8DB42CF}" dt="2018-03-09T03:08:23.385" v="3814" actId="20577"/>
          <ac:spMkLst>
            <pc:docMk/>
            <pc:sldMk cId="3043514267" sldId="1662"/>
            <ac:spMk id="29" creationId="{C7293974-0A67-4541-ADA1-D6EFEDA36FF6}"/>
          </ac:spMkLst>
        </pc:spChg>
        <pc:spChg chg="mod">
          <ac:chgData name="Michael Collier" userId="c2873510-4a44-4d85-aef3-d7e8e051fe69" providerId="ADAL" clId="{CB384C6B-A00D-433E-855E-730CF8DB42CF}" dt="2018-03-09T03:05:03.813" v="3709" actId="1076"/>
          <ac:spMkLst>
            <pc:docMk/>
            <pc:sldMk cId="3043514267" sldId="1662"/>
            <ac:spMk id="44" creationId="{FB83EA8B-F513-45D3-9D7E-3ED03A62914C}"/>
          </ac:spMkLst>
        </pc:spChg>
        <pc:spChg chg="mod">
          <ac:chgData name="Michael Collier" userId="c2873510-4a44-4d85-aef3-d7e8e051fe69" providerId="ADAL" clId="{CB384C6B-A00D-433E-855E-730CF8DB42CF}" dt="2018-03-09T03:04:43.813" v="3708" actId="1076"/>
          <ac:spMkLst>
            <pc:docMk/>
            <pc:sldMk cId="3043514267" sldId="1662"/>
            <ac:spMk id="45" creationId="{B99F20DC-5C83-48AD-A39B-A9DDB8B10CCF}"/>
          </ac:spMkLst>
        </pc:spChg>
        <pc:spChg chg="mod">
          <ac:chgData name="Michael Collier" userId="c2873510-4a44-4d85-aef3-d7e8e051fe69" providerId="ADAL" clId="{CB384C6B-A00D-433E-855E-730CF8DB42CF}" dt="2018-03-09T03:07:51.893" v="3797" actId="1076"/>
          <ac:spMkLst>
            <pc:docMk/>
            <pc:sldMk cId="3043514267" sldId="1662"/>
            <ac:spMk id="53" creationId="{CC30763B-14AD-4573-B5BB-F899A6A0CD2C}"/>
          </ac:spMkLst>
        </pc:spChg>
        <pc:grpChg chg="add mod">
          <ac:chgData name="Michael Collier" userId="c2873510-4a44-4d85-aef3-d7e8e051fe69" providerId="ADAL" clId="{CB384C6B-A00D-433E-855E-730CF8DB42CF}" dt="2018-03-09T03:13:08.922" v="3862" actId="1076"/>
          <ac:grpSpMkLst>
            <pc:docMk/>
            <pc:sldMk cId="3043514267" sldId="1662"/>
            <ac:grpSpMk id="21" creationId="{157AA2C8-F2A8-433F-9225-B0DF5124318A}"/>
          </ac:grpSpMkLst>
        </pc:grpChg>
        <pc:picChg chg="mod">
          <ac:chgData name="Michael Collier" userId="c2873510-4a44-4d85-aef3-d7e8e051fe69" providerId="ADAL" clId="{CB384C6B-A00D-433E-855E-730CF8DB42CF}" dt="2018-03-09T03:04:43.813" v="3708" actId="1076"/>
          <ac:picMkLst>
            <pc:docMk/>
            <pc:sldMk cId="3043514267" sldId="1662"/>
            <ac:picMk id="7" creationId="{6C9AF421-0E93-4E51-9F48-FB1ABF74855F}"/>
          </ac:picMkLst>
        </pc:picChg>
        <pc:picChg chg="mod">
          <ac:chgData name="Michael Collier" userId="c2873510-4a44-4d85-aef3-d7e8e051fe69" providerId="ADAL" clId="{CB384C6B-A00D-433E-855E-730CF8DB42CF}" dt="2018-03-09T03:05:03.813" v="3709" actId="1076"/>
          <ac:picMkLst>
            <pc:docMk/>
            <pc:sldMk cId="3043514267" sldId="1662"/>
            <ac:picMk id="9" creationId="{062A829D-0DC3-4FDA-8BC6-924C5DA85586}"/>
          </ac:picMkLst>
        </pc:picChg>
        <pc:picChg chg="add mod">
          <ac:chgData name="Michael Collier" userId="c2873510-4a44-4d85-aef3-d7e8e051fe69" providerId="ADAL" clId="{CB384C6B-A00D-433E-855E-730CF8DB42CF}" dt="2018-03-09T03:07:00.420" v="3786" actId="1076"/>
          <ac:picMkLst>
            <pc:docMk/>
            <pc:sldMk cId="3043514267" sldId="1662"/>
            <ac:picMk id="28" creationId="{4BB4CCED-AF42-4262-94AD-22FD27DADB2B}"/>
          </ac:picMkLst>
        </pc:picChg>
        <pc:picChg chg="mod">
          <ac:chgData name="Michael Collier" userId="c2873510-4a44-4d85-aef3-d7e8e051fe69" providerId="ADAL" clId="{CB384C6B-A00D-433E-855E-730CF8DB42CF}" dt="2018-03-09T03:04:43.813" v="3708" actId="1076"/>
          <ac:picMkLst>
            <pc:docMk/>
            <pc:sldMk cId="3043514267" sldId="1662"/>
            <ac:picMk id="65" creationId="{B173E468-3B3F-4F5C-838B-9227E959706A}"/>
          </ac:picMkLst>
        </pc:picChg>
        <pc:picChg chg="mod">
          <ac:chgData name="Michael Collier" userId="c2873510-4a44-4d85-aef3-d7e8e051fe69" providerId="ADAL" clId="{CB384C6B-A00D-433E-855E-730CF8DB42CF}" dt="2018-03-09T03:05:03.813" v="3709" actId="1076"/>
          <ac:picMkLst>
            <pc:docMk/>
            <pc:sldMk cId="3043514267" sldId="1662"/>
            <ac:picMk id="69" creationId="{782715FF-3514-481D-A60F-11F8E18E8639}"/>
          </ac:picMkLst>
        </pc:picChg>
        <pc:cxnChg chg="add del mod">
          <ac:chgData name="Michael Collier" userId="c2873510-4a44-4d85-aef3-d7e8e051fe69" providerId="ADAL" clId="{CB384C6B-A00D-433E-855E-730CF8DB42CF}" dt="2018-03-09T03:09:55.397" v="3845" actId="478"/>
          <ac:cxnSpMkLst>
            <pc:docMk/>
            <pc:sldMk cId="3043514267" sldId="1662"/>
            <ac:cxnSpMk id="10" creationId="{E8C6C396-EE31-415A-AAE6-C4CCE66A3BE3}"/>
          </ac:cxnSpMkLst>
        </pc:cxnChg>
        <pc:cxnChg chg="add del mod">
          <ac:chgData name="Michael Collier" userId="c2873510-4a44-4d85-aef3-d7e8e051fe69" providerId="ADAL" clId="{CB384C6B-A00D-433E-855E-730CF8DB42CF}" dt="2018-03-09T03:09:55.397" v="3845" actId="478"/>
          <ac:cxnSpMkLst>
            <pc:docMk/>
            <pc:sldMk cId="3043514267" sldId="1662"/>
            <ac:cxnSpMk id="13" creationId="{E0F84192-6897-4DA4-8DCA-342978A66DC7}"/>
          </ac:cxnSpMkLst>
        </pc:cxnChg>
        <pc:cxnChg chg="add mod">
          <ac:chgData name="Michael Collier" userId="c2873510-4a44-4d85-aef3-d7e8e051fe69" providerId="ADAL" clId="{CB384C6B-A00D-433E-855E-730CF8DB42CF}" dt="2018-03-09T03:12:36.578" v="3861" actId="1076"/>
          <ac:cxnSpMkLst>
            <pc:docMk/>
            <pc:sldMk cId="3043514267" sldId="1662"/>
            <ac:cxnSpMk id="16" creationId="{DBFF419A-CEB9-4F73-9CDF-4C42F57D762A}"/>
          </ac:cxnSpMkLst>
        </pc:cxnChg>
        <pc:cxnChg chg="add mod">
          <ac:chgData name="Michael Collier" userId="c2873510-4a44-4d85-aef3-d7e8e051fe69" providerId="ADAL" clId="{CB384C6B-A00D-433E-855E-730CF8DB42CF}" dt="2018-03-09T03:12:36.578" v="3861" actId="1076"/>
          <ac:cxnSpMkLst>
            <pc:docMk/>
            <pc:sldMk cId="3043514267" sldId="1662"/>
            <ac:cxnSpMk id="18" creationId="{9AE02235-E687-46D6-A587-F16DC06D367A}"/>
          </ac:cxnSpMkLst>
        </pc:cxnChg>
      </pc:sldChg>
      <pc:sldChg chg="addSp delSp modSp modAnim modNotesTx">
        <pc:chgData name="Michael Collier" userId="c2873510-4a44-4d85-aef3-d7e8e051fe69" providerId="ADAL" clId="{CB384C6B-A00D-433E-855E-730CF8DB42CF}" dt="2018-03-09T03:20:24.758" v="3882" actId="208"/>
        <pc:sldMkLst>
          <pc:docMk/>
          <pc:sldMk cId="2800481030" sldId="1663"/>
        </pc:sldMkLst>
        <pc:spChg chg="add mod topLvl">
          <ac:chgData name="Michael Collier" userId="c2873510-4a44-4d85-aef3-d7e8e051fe69" providerId="ADAL" clId="{CB384C6B-A00D-433E-855E-730CF8DB42CF}" dt="2018-03-09T03:20:24.758" v="3882" actId="208"/>
          <ac:spMkLst>
            <pc:docMk/>
            <pc:sldMk cId="2800481030" sldId="1663"/>
            <ac:spMk id="2" creationId="{8B2EAE1E-91C7-4D77-8232-2AB1B5A47C60}"/>
          </ac:spMkLst>
        </pc:spChg>
        <pc:spChg chg="mod">
          <ac:chgData name="Michael Collier" userId="c2873510-4a44-4d85-aef3-d7e8e051fe69" providerId="ADAL" clId="{CB384C6B-A00D-433E-855E-730CF8DB42CF}" dt="2018-03-08T20:57:10.412" v="3049" actId="20577"/>
          <ac:spMkLst>
            <pc:docMk/>
            <pc:sldMk cId="2800481030" sldId="1663"/>
            <ac:spMk id="8" creationId="{00000000-0000-0000-0000-000000000000}"/>
          </ac:spMkLst>
        </pc:spChg>
        <pc:spChg chg="add del">
          <ac:chgData name="Michael Collier" userId="c2873510-4a44-4d85-aef3-d7e8e051fe69" providerId="ADAL" clId="{CB384C6B-A00D-433E-855E-730CF8DB42CF}" dt="2018-03-08T20:52:37.535" v="2767" actId="208"/>
          <ac:spMkLst>
            <pc:docMk/>
            <pc:sldMk cId="2800481030" sldId="1663"/>
            <ac:spMk id="26" creationId="{4225AFA2-1EA7-4609-BF5F-58FB337A4F5B}"/>
          </ac:spMkLst>
        </pc:spChg>
        <pc:spChg chg="add del">
          <ac:chgData name="Michael Collier" userId="c2873510-4a44-4d85-aef3-d7e8e051fe69" providerId="ADAL" clId="{CB384C6B-A00D-433E-855E-730CF8DB42CF}" dt="2018-03-08T20:52:37.535" v="2767" actId="208"/>
          <ac:spMkLst>
            <pc:docMk/>
            <pc:sldMk cId="2800481030" sldId="1663"/>
            <ac:spMk id="27" creationId="{3E840D0C-B2F4-4FAE-B36B-AFAD97C3BC70}"/>
          </ac:spMkLst>
        </pc:spChg>
        <pc:spChg chg="add del">
          <ac:chgData name="Michael Collier" userId="c2873510-4a44-4d85-aef3-d7e8e051fe69" providerId="ADAL" clId="{CB384C6B-A00D-433E-855E-730CF8DB42CF}" dt="2018-03-08T20:52:37.535" v="2767" actId="208"/>
          <ac:spMkLst>
            <pc:docMk/>
            <pc:sldMk cId="2800481030" sldId="1663"/>
            <ac:spMk id="63" creationId="{4DA0EDB5-93E6-4C87-B345-00315B5197DE}"/>
          </ac:spMkLst>
        </pc:spChg>
        <pc:spChg chg="add del">
          <ac:chgData name="Michael Collier" userId="c2873510-4a44-4d85-aef3-d7e8e051fe69" providerId="ADAL" clId="{CB384C6B-A00D-433E-855E-730CF8DB42CF}" dt="2018-03-08T20:52:37.535" v="2767" actId="208"/>
          <ac:spMkLst>
            <pc:docMk/>
            <pc:sldMk cId="2800481030" sldId="1663"/>
            <ac:spMk id="65" creationId="{9DB7BA19-2C75-4611-A043-FC3FEAFEFFE9}"/>
          </ac:spMkLst>
        </pc:spChg>
        <pc:spChg chg="add del">
          <ac:chgData name="Michael Collier" userId="c2873510-4a44-4d85-aef3-d7e8e051fe69" providerId="ADAL" clId="{CB384C6B-A00D-433E-855E-730CF8DB42CF}" dt="2018-03-08T20:52:37.535" v="2767" actId="208"/>
          <ac:spMkLst>
            <pc:docMk/>
            <pc:sldMk cId="2800481030" sldId="1663"/>
            <ac:spMk id="66" creationId="{BD43034E-EC32-41F7-B715-98615CDF4390}"/>
          </ac:spMkLst>
        </pc:spChg>
        <pc:spChg chg="add del">
          <ac:chgData name="Michael Collier" userId="c2873510-4a44-4d85-aef3-d7e8e051fe69" providerId="ADAL" clId="{CB384C6B-A00D-433E-855E-730CF8DB42CF}" dt="2018-03-08T20:52:37.535" v="2767" actId="208"/>
          <ac:spMkLst>
            <pc:docMk/>
            <pc:sldMk cId="2800481030" sldId="1663"/>
            <ac:spMk id="68" creationId="{94D6E16F-4380-419E-A5A3-A2963A51BFBA}"/>
          </ac:spMkLst>
        </pc:spChg>
        <pc:spChg chg="add del">
          <ac:chgData name="Michael Collier" userId="c2873510-4a44-4d85-aef3-d7e8e051fe69" providerId="ADAL" clId="{CB384C6B-A00D-433E-855E-730CF8DB42CF}" dt="2018-03-08T20:52:37.535" v="2767" actId="208"/>
          <ac:spMkLst>
            <pc:docMk/>
            <pc:sldMk cId="2800481030" sldId="1663"/>
            <ac:spMk id="69" creationId="{11FDF149-A7C4-49E7-B2C4-130C5D5E421B}"/>
          </ac:spMkLst>
        </pc:spChg>
        <pc:spChg chg="add del">
          <ac:chgData name="Michael Collier" userId="c2873510-4a44-4d85-aef3-d7e8e051fe69" providerId="ADAL" clId="{CB384C6B-A00D-433E-855E-730CF8DB42CF}" dt="2018-03-08T20:52:37.535" v="2767" actId="208"/>
          <ac:spMkLst>
            <pc:docMk/>
            <pc:sldMk cId="2800481030" sldId="1663"/>
            <ac:spMk id="70" creationId="{B15C58E1-5DE6-4687-B3E4-2EB2C9AA2D27}"/>
          </ac:spMkLst>
        </pc:spChg>
        <pc:spChg chg="add del">
          <ac:chgData name="Michael Collier" userId="c2873510-4a44-4d85-aef3-d7e8e051fe69" providerId="ADAL" clId="{CB384C6B-A00D-433E-855E-730CF8DB42CF}" dt="2018-03-08T20:52:37.535" v="2767" actId="208"/>
          <ac:spMkLst>
            <pc:docMk/>
            <pc:sldMk cId="2800481030" sldId="1663"/>
            <ac:spMk id="71" creationId="{B8679A3C-8567-491F-8F33-0F0ED20FB0FE}"/>
          </ac:spMkLst>
        </pc:spChg>
        <pc:spChg chg="add del">
          <ac:chgData name="Michael Collier" userId="c2873510-4a44-4d85-aef3-d7e8e051fe69" providerId="ADAL" clId="{CB384C6B-A00D-433E-855E-730CF8DB42CF}" dt="2018-03-08T20:52:37.535" v="2767" actId="208"/>
          <ac:spMkLst>
            <pc:docMk/>
            <pc:sldMk cId="2800481030" sldId="1663"/>
            <ac:spMk id="72" creationId="{09EECE79-86BA-49C6-9003-8BFE3B8D5B62}"/>
          </ac:spMkLst>
        </pc:spChg>
        <pc:spChg chg="add del">
          <ac:chgData name="Michael Collier" userId="c2873510-4a44-4d85-aef3-d7e8e051fe69" providerId="ADAL" clId="{CB384C6B-A00D-433E-855E-730CF8DB42CF}" dt="2018-03-08T20:52:45.314" v="2769" actId="208"/>
          <ac:spMkLst>
            <pc:docMk/>
            <pc:sldMk cId="2800481030" sldId="1663"/>
            <ac:spMk id="91" creationId="{C7D94583-FDBC-4B33-9708-3D24B1448AB7}"/>
          </ac:spMkLst>
        </pc:spChg>
        <pc:spChg chg="mod">
          <ac:chgData name="Michael Collier" userId="c2873510-4a44-4d85-aef3-d7e8e051fe69" providerId="ADAL" clId="{CB384C6B-A00D-433E-855E-730CF8DB42CF}" dt="2018-03-08T20:54:16.014" v="2787" actId="255"/>
          <ac:spMkLst>
            <pc:docMk/>
            <pc:sldMk cId="2800481030" sldId="1663"/>
            <ac:spMk id="94" creationId="{D456B576-B45A-49CC-AEC1-691AF69CFE4C}"/>
          </ac:spMkLst>
        </pc:spChg>
        <pc:spChg chg="mod">
          <ac:chgData name="Michael Collier" userId="c2873510-4a44-4d85-aef3-d7e8e051fe69" providerId="ADAL" clId="{CB384C6B-A00D-433E-855E-730CF8DB42CF}" dt="2018-03-08T20:54:16.014" v="2787" actId="255"/>
          <ac:spMkLst>
            <pc:docMk/>
            <pc:sldMk cId="2800481030" sldId="1663"/>
            <ac:spMk id="96" creationId="{E99F5A4E-46D6-49EC-93C9-8B7DB53A0BBD}"/>
          </ac:spMkLst>
        </pc:spChg>
        <pc:spChg chg="mod">
          <ac:chgData name="Michael Collier" userId="c2873510-4a44-4d85-aef3-d7e8e051fe69" providerId="ADAL" clId="{CB384C6B-A00D-433E-855E-730CF8DB42CF}" dt="2018-03-08T20:54:16.014" v="2787" actId="255"/>
          <ac:spMkLst>
            <pc:docMk/>
            <pc:sldMk cId="2800481030" sldId="1663"/>
            <ac:spMk id="98" creationId="{53BDE090-0C44-4D7D-9776-D8FBCC3E071F}"/>
          </ac:spMkLst>
        </pc:spChg>
        <pc:spChg chg="mod">
          <ac:chgData name="Michael Collier" userId="c2873510-4a44-4d85-aef3-d7e8e051fe69" providerId="ADAL" clId="{CB384C6B-A00D-433E-855E-730CF8DB42CF}" dt="2018-03-08T20:54:16.014" v="2787" actId="255"/>
          <ac:spMkLst>
            <pc:docMk/>
            <pc:sldMk cId="2800481030" sldId="1663"/>
            <ac:spMk id="100" creationId="{43562D0A-7FAE-4729-B26C-3AEB1978496F}"/>
          </ac:spMkLst>
        </pc:spChg>
        <pc:spChg chg="mod">
          <ac:chgData name="Michael Collier" userId="c2873510-4a44-4d85-aef3-d7e8e051fe69" providerId="ADAL" clId="{CB384C6B-A00D-433E-855E-730CF8DB42CF}" dt="2018-03-08T20:54:16.014" v="2787" actId="255"/>
          <ac:spMkLst>
            <pc:docMk/>
            <pc:sldMk cId="2800481030" sldId="1663"/>
            <ac:spMk id="101" creationId="{3C3A7D97-A340-4D35-BEE4-7CF7AEFD2E12}"/>
          </ac:spMkLst>
        </pc:spChg>
        <pc:spChg chg="mod">
          <ac:chgData name="Michael Collier" userId="c2873510-4a44-4d85-aef3-d7e8e051fe69" providerId="ADAL" clId="{CB384C6B-A00D-433E-855E-730CF8DB42CF}" dt="2018-03-08T20:54:16.014" v="2787" actId="255"/>
          <ac:spMkLst>
            <pc:docMk/>
            <pc:sldMk cId="2800481030" sldId="1663"/>
            <ac:spMk id="102" creationId="{0948B6ED-23C5-4669-9D64-75F22E9070CE}"/>
          </ac:spMkLst>
        </pc:spChg>
        <pc:spChg chg="mod">
          <ac:chgData name="Michael Collier" userId="c2873510-4a44-4d85-aef3-d7e8e051fe69" providerId="ADAL" clId="{CB384C6B-A00D-433E-855E-730CF8DB42CF}" dt="2018-03-08T20:54:16.014" v="2787" actId="255"/>
          <ac:spMkLst>
            <pc:docMk/>
            <pc:sldMk cId="2800481030" sldId="1663"/>
            <ac:spMk id="103" creationId="{2337B305-18DB-4CD6-B143-26A99D5E4E59}"/>
          </ac:spMkLst>
        </pc:spChg>
        <pc:spChg chg="mod">
          <ac:chgData name="Michael Collier" userId="c2873510-4a44-4d85-aef3-d7e8e051fe69" providerId="ADAL" clId="{CB384C6B-A00D-433E-855E-730CF8DB42CF}" dt="2018-03-08T20:54:16.014" v="2787" actId="255"/>
          <ac:spMkLst>
            <pc:docMk/>
            <pc:sldMk cId="2800481030" sldId="1663"/>
            <ac:spMk id="104" creationId="{C85467E5-18DD-452F-97C3-121D1A4E0B0F}"/>
          </ac:spMkLst>
        </pc:spChg>
        <pc:spChg chg="mod">
          <ac:chgData name="Michael Collier" userId="c2873510-4a44-4d85-aef3-d7e8e051fe69" providerId="ADAL" clId="{CB384C6B-A00D-433E-855E-730CF8DB42CF}" dt="2018-03-08T20:54:16.014" v="2787" actId="255"/>
          <ac:spMkLst>
            <pc:docMk/>
            <pc:sldMk cId="2800481030" sldId="1663"/>
            <ac:spMk id="105" creationId="{37B90A10-A830-46C7-8808-70192BA1B3FD}"/>
          </ac:spMkLst>
        </pc:spChg>
        <pc:spChg chg="mod">
          <ac:chgData name="Michael Collier" userId="c2873510-4a44-4d85-aef3-d7e8e051fe69" providerId="ADAL" clId="{CB384C6B-A00D-433E-855E-730CF8DB42CF}" dt="2018-03-08T20:54:16.014" v="2787" actId="255"/>
          <ac:spMkLst>
            <pc:docMk/>
            <pc:sldMk cId="2800481030" sldId="1663"/>
            <ac:spMk id="106" creationId="{EE2D1714-63B2-4472-B994-0B53DBB66638}"/>
          </ac:spMkLst>
        </pc:spChg>
        <pc:spChg chg="mod">
          <ac:chgData name="Michael Collier" userId="c2873510-4a44-4d85-aef3-d7e8e051fe69" providerId="ADAL" clId="{CB384C6B-A00D-433E-855E-730CF8DB42CF}" dt="2018-03-08T20:54:16.014" v="2787" actId="255"/>
          <ac:spMkLst>
            <pc:docMk/>
            <pc:sldMk cId="2800481030" sldId="1663"/>
            <ac:spMk id="107" creationId="{403C09BC-AFD2-450F-B27E-40EB85561C92}"/>
          </ac:spMkLst>
        </pc:spChg>
        <pc:spChg chg="mod">
          <ac:chgData name="Michael Collier" userId="c2873510-4a44-4d85-aef3-d7e8e051fe69" providerId="ADAL" clId="{CB384C6B-A00D-433E-855E-730CF8DB42CF}" dt="2018-03-08T20:54:16.014" v="2787" actId="255"/>
          <ac:spMkLst>
            <pc:docMk/>
            <pc:sldMk cId="2800481030" sldId="1663"/>
            <ac:spMk id="108" creationId="{253344A6-03B8-4EAF-BA1F-9D833B338BD9}"/>
          </ac:spMkLst>
        </pc:spChg>
        <pc:spChg chg="mod">
          <ac:chgData name="Michael Collier" userId="c2873510-4a44-4d85-aef3-d7e8e051fe69" providerId="ADAL" clId="{CB384C6B-A00D-433E-855E-730CF8DB42CF}" dt="2018-03-08T20:54:16.014" v="2787" actId="255"/>
          <ac:spMkLst>
            <pc:docMk/>
            <pc:sldMk cId="2800481030" sldId="1663"/>
            <ac:spMk id="109" creationId="{49F47FAE-A2C6-46D8-BA81-EDBCB8FA41BC}"/>
          </ac:spMkLst>
        </pc:spChg>
        <pc:spChg chg="add del mod">
          <ac:chgData name="Michael Collier" userId="c2873510-4a44-4d85-aef3-d7e8e051fe69" providerId="ADAL" clId="{CB384C6B-A00D-433E-855E-730CF8DB42CF}" dt="2018-03-08T20:52:53" v="2772" actId="478"/>
          <ac:spMkLst>
            <pc:docMk/>
            <pc:sldMk cId="2800481030" sldId="1663"/>
            <ac:spMk id="110" creationId="{06090F72-7333-42A4-ABF2-67DF143D471C}"/>
          </ac:spMkLst>
        </pc:spChg>
        <pc:spChg chg="mod">
          <ac:chgData name="Michael Collier" userId="c2873510-4a44-4d85-aef3-d7e8e051fe69" providerId="ADAL" clId="{CB384C6B-A00D-433E-855E-730CF8DB42CF}" dt="2018-03-08T20:54:16.014" v="2787" actId="255"/>
          <ac:spMkLst>
            <pc:docMk/>
            <pc:sldMk cId="2800481030" sldId="1663"/>
            <ac:spMk id="113" creationId="{D327CD05-F6DA-4532-A999-566F4D3C6858}"/>
          </ac:spMkLst>
        </pc:spChg>
        <pc:spChg chg="mod">
          <ac:chgData name="Michael Collier" userId="c2873510-4a44-4d85-aef3-d7e8e051fe69" providerId="ADAL" clId="{CB384C6B-A00D-433E-855E-730CF8DB42CF}" dt="2018-03-08T20:54:16.014" v="2787" actId="255"/>
          <ac:spMkLst>
            <pc:docMk/>
            <pc:sldMk cId="2800481030" sldId="1663"/>
            <ac:spMk id="115" creationId="{1DDD2C8C-A6A9-4974-B07F-1BA83E1CE8E5}"/>
          </ac:spMkLst>
        </pc:spChg>
        <pc:spChg chg="mod">
          <ac:chgData name="Michael Collier" userId="c2873510-4a44-4d85-aef3-d7e8e051fe69" providerId="ADAL" clId="{CB384C6B-A00D-433E-855E-730CF8DB42CF}" dt="2018-03-08T20:54:16.014" v="2787" actId="255"/>
          <ac:spMkLst>
            <pc:docMk/>
            <pc:sldMk cId="2800481030" sldId="1663"/>
            <ac:spMk id="117" creationId="{21F10488-E243-4119-B31C-D67AA2F36837}"/>
          </ac:spMkLst>
        </pc:spChg>
        <pc:spChg chg="mod">
          <ac:chgData name="Michael Collier" userId="c2873510-4a44-4d85-aef3-d7e8e051fe69" providerId="ADAL" clId="{CB384C6B-A00D-433E-855E-730CF8DB42CF}" dt="2018-03-08T20:54:16.014" v="2787" actId="255"/>
          <ac:spMkLst>
            <pc:docMk/>
            <pc:sldMk cId="2800481030" sldId="1663"/>
            <ac:spMk id="118" creationId="{47EB0103-6F6E-44D6-921A-E5BC91BC1C60}"/>
          </ac:spMkLst>
        </pc:spChg>
        <pc:spChg chg="mod">
          <ac:chgData name="Michael Collier" userId="c2873510-4a44-4d85-aef3-d7e8e051fe69" providerId="ADAL" clId="{CB384C6B-A00D-433E-855E-730CF8DB42CF}" dt="2018-03-08T20:54:16.014" v="2787" actId="255"/>
          <ac:spMkLst>
            <pc:docMk/>
            <pc:sldMk cId="2800481030" sldId="1663"/>
            <ac:spMk id="119" creationId="{96F5D5A5-B788-44AD-89B7-A99FEDC11BE5}"/>
          </ac:spMkLst>
        </pc:spChg>
        <pc:spChg chg="mod">
          <ac:chgData name="Michael Collier" userId="c2873510-4a44-4d85-aef3-d7e8e051fe69" providerId="ADAL" clId="{CB384C6B-A00D-433E-855E-730CF8DB42CF}" dt="2018-03-08T20:54:16.014" v="2787" actId="255"/>
          <ac:spMkLst>
            <pc:docMk/>
            <pc:sldMk cId="2800481030" sldId="1663"/>
            <ac:spMk id="120" creationId="{8F61E9D1-9A32-4993-A4F7-06F5B91B1CF9}"/>
          </ac:spMkLst>
        </pc:spChg>
        <pc:spChg chg="mod">
          <ac:chgData name="Michael Collier" userId="c2873510-4a44-4d85-aef3-d7e8e051fe69" providerId="ADAL" clId="{CB384C6B-A00D-433E-855E-730CF8DB42CF}" dt="2018-03-08T20:54:16.014" v="2787" actId="255"/>
          <ac:spMkLst>
            <pc:docMk/>
            <pc:sldMk cId="2800481030" sldId="1663"/>
            <ac:spMk id="121" creationId="{11903224-F291-4B20-9062-BE116E66EBEE}"/>
          </ac:spMkLst>
        </pc:spChg>
        <pc:spChg chg="mod">
          <ac:chgData name="Michael Collier" userId="c2873510-4a44-4d85-aef3-d7e8e051fe69" providerId="ADAL" clId="{CB384C6B-A00D-433E-855E-730CF8DB42CF}" dt="2018-03-08T20:54:16.014" v="2787" actId="255"/>
          <ac:spMkLst>
            <pc:docMk/>
            <pc:sldMk cId="2800481030" sldId="1663"/>
            <ac:spMk id="122" creationId="{069876E2-166F-48F3-A314-F42A9A739576}"/>
          </ac:spMkLst>
        </pc:spChg>
        <pc:spChg chg="mod">
          <ac:chgData name="Michael Collier" userId="c2873510-4a44-4d85-aef3-d7e8e051fe69" providerId="ADAL" clId="{CB384C6B-A00D-433E-855E-730CF8DB42CF}" dt="2018-03-08T20:54:16.014" v="2787" actId="255"/>
          <ac:spMkLst>
            <pc:docMk/>
            <pc:sldMk cId="2800481030" sldId="1663"/>
            <ac:spMk id="123" creationId="{E9005DEE-165B-45F4-946F-F52C9E15AFF3}"/>
          </ac:spMkLst>
        </pc:spChg>
        <pc:spChg chg="mod">
          <ac:chgData name="Michael Collier" userId="c2873510-4a44-4d85-aef3-d7e8e051fe69" providerId="ADAL" clId="{CB384C6B-A00D-433E-855E-730CF8DB42CF}" dt="2018-03-08T20:54:16.014" v="2787" actId="255"/>
          <ac:spMkLst>
            <pc:docMk/>
            <pc:sldMk cId="2800481030" sldId="1663"/>
            <ac:spMk id="126" creationId="{158248BD-6840-4C25-B376-27DF7CA6F406}"/>
          </ac:spMkLst>
        </pc:spChg>
        <pc:spChg chg="mod">
          <ac:chgData name="Michael Collier" userId="c2873510-4a44-4d85-aef3-d7e8e051fe69" providerId="ADAL" clId="{CB384C6B-A00D-433E-855E-730CF8DB42CF}" dt="2018-03-08T20:54:16.014" v="2787" actId="255"/>
          <ac:spMkLst>
            <pc:docMk/>
            <pc:sldMk cId="2800481030" sldId="1663"/>
            <ac:spMk id="127" creationId="{6DE37FAB-20B5-434B-A997-EC98C8298ED9}"/>
          </ac:spMkLst>
        </pc:spChg>
        <pc:spChg chg="mod">
          <ac:chgData name="Michael Collier" userId="c2873510-4a44-4d85-aef3-d7e8e051fe69" providerId="ADAL" clId="{CB384C6B-A00D-433E-855E-730CF8DB42CF}" dt="2018-03-08T20:54:16.014" v="2787" actId="255"/>
          <ac:spMkLst>
            <pc:docMk/>
            <pc:sldMk cId="2800481030" sldId="1663"/>
            <ac:spMk id="128" creationId="{0485E0AE-EABA-4B6F-BE5B-CE1FEDF83B65}"/>
          </ac:spMkLst>
        </pc:spChg>
        <pc:spChg chg="mod">
          <ac:chgData name="Michael Collier" userId="c2873510-4a44-4d85-aef3-d7e8e051fe69" providerId="ADAL" clId="{CB384C6B-A00D-433E-855E-730CF8DB42CF}" dt="2018-03-08T20:54:16.014" v="2787" actId="255"/>
          <ac:spMkLst>
            <pc:docMk/>
            <pc:sldMk cId="2800481030" sldId="1663"/>
            <ac:spMk id="129" creationId="{14916460-5D4B-4DE9-802F-7A4373438751}"/>
          </ac:spMkLst>
        </pc:spChg>
        <pc:spChg chg="mod">
          <ac:chgData name="Michael Collier" userId="c2873510-4a44-4d85-aef3-d7e8e051fe69" providerId="ADAL" clId="{CB384C6B-A00D-433E-855E-730CF8DB42CF}" dt="2018-03-08T20:54:16.014" v="2787" actId="255"/>
          <ac:spMkLst>
            <pc:docMk/>
            <pc:sldMk cId="2800481030" sldId="1663"/>
            <ac:spMk id="132" creationId="{7E120A7C-A6A7-49B5-9A69-03A6E8F47348}"/>
          </ac:spMkLst>
        </pc:spChg>
        <pc:spChg chg="mod">
          <ac:chgData name="Michael Collier" userId="c2873510-4a44-4d85-aef3-d7e8e051fe69" providerId="ADAL" clId="{CB384C6B-A00D-433E-855E-730CF8DB42CF}" dt="2018-03-08T20:54:16.014" v="2787" actId="255"/>
          <ac:spMkLst>
            <pc:docMk/>
            <pc:sldMk cId="2800481030" sldId="1663"/>
            <ac:spMk id="134" creationId="{3B672C1E-DD9A-40B9-AD1C-F22056660ADE}"/>
          </ac:spMkLst>
        </pc:spChg>
        <pc:spChg chg="mod">
          <ac:chgData name="Michael Collier" userId="c2873510-4a44-4d85-aef3-d7e8e051fe69" providerId="ADAL" clId="{CB384C6B-A00D-433E-855E-730CF8DB42CF}" dt="2018-03-08T20:54:16.014" v="2787" actId="255"/>
          <ac:spMkLst>
            <pc:docMk/>
            <pc:sldMk cId="2800481030" sldId="1663"/>
            <ac:spMk id="135" creationId="{2FF2E484-828F-420A-A7D3-C7943F7AEE9B}"/>
          </ac:spMkLst>
        </pc:spChg>
        <pc:spChg chg="mod">
          <ac:chgData name="Michael Collier" userId="c2873510-4a44-4d85-aef3-d7e8e051fe69" providerId="ADAL" clId="{CB384C6B-A00D-433E-855E-730CF8DB42CF}" dt="2018-03-08T20:54:16.014" v="2787" actId="255"/>
          <ac:spMkLst>
            <pc:docMk/>
            <pc:sldMk cId="2800481030" sldId="1663"/>
            <ac:spMk id="136" creationId="{9D11CF77-80B3-4B8E-B46E-896A0FBA8A4A}"/>
          </ac:spMkLst>
        </pc:spChg>
        <pc:spChg chg="mod">
          <ac:chgData name="Michael Collier" userId="c2873510-4a44-4d85-aef3-d7e8e051fe69" providerId="ADAL" clId="{CB384C6B-A00D-433E-855E-730CF8DB42CF}" dt="2018-03-08T20:54:16.014" v="2787" actId="255"/>
          <ac:spMkLst>
            <pc:docMk/>
            <pc:sldMk cId="2800481030" sldId="1663"/>
            <ac:spMk id="137" creationId="{C7284D38-B406-4DF1-97E7-024493756CB2}"/>
          </ac:spMkLst>
        </pc:spChg>
        <pc:spChg chg="mod">
          <ac:chgData name="Michael Collier" userId="c2873510-4a44-4d85-aef3-d7e8e051fe69" providerId="ADAL" clId="{CB384C6B-A00D-433E-855E-730CF8DB42CF}" dt="2018-03-08T20:54:16.014" v="2787" actId="255"/>
          <ac:spMkLst>
            <pc:docMk/>
            <pc:sldMk cId="2800481030" sldId="1663"/>
            <ac:spMk id="138" creationId="{298A196B-8840-46DB-9E60-406F8E54A708}"/>
          </ac:spMkLst>
        </pc:spChg>
        <pc:spChg chg="mod">
          <ac:chgData name="Michael Collier" userId="c2873510-4a44-4d85-aef3-d7e8e051fe69" providerId="ADAL" clId="{CB384C6B-A00D-433E-855E-730CF8DB42CF}" dt="2018-03-08T20:54:16.014" v="2787" actId="255"/>
          <ac:spMkLst>
            <pc:docMk/>
            <pc:sldMk cId="2800481030" sldId="1663"/>
            <ac:spMk id="139" creationId="{ED6AC2BA-DA1D-481D-B4E7-EFDBF597B55F}"/>
          </ac:spMkLst>
        </pc:spChg>
        <pc:spChg chg="mod">
          <ac:chgData name="Michael Collier" userId="c2873510-4a44-4d85-aef3-d7e8e051fe69" providerId="ADAL" clId="{CB384C6B-A00D-433E-855E-730CF8DB42CF}" dt="2018-03-08T20:54:16.014" v="2787" actId="255"/>
          <ac:spMkLst>
            <pc:docMk/>
            <pc:sldMk cId="2800481030" sldId="1663"/>
            <ac:spMk id="140" creationId="{D8F91559-7278-416E-A198-42E3B773CDAB}"/>
          </ac:spMkLst>
        </pc:spChg>
        <pc:spChg chg="mod">
          <ac:chgData name="Michael Collier" userId="c2873510-4a44-4d85-aef3-d7e8e051fe69" providerId="ADAL" clId="{CB384C6B-A00D-433E-855E-730CF8DB42CF}" dt="2018-03-08T20:54:16.014" v="2787" actId="255"/>
          <ac:spMkLst>
            <pc:docMk/>
            <pc:sldMk cId="2800481030" sldId="1663"/>
            <ac:spMk id="142" creationId="{9FD7D5AE-61AF-40EE-B72E-C74178982FB4}"/>
          </ac:spMkLst>
        </pc:spChg>
        <pc:spChg chg="mod">
          <ac:chgData name="Michael Collier" userId="c2873510-4a44-4d85-aef3-d7e8e051fe69" providerId="ADAL" clId="{CB384C6B-A00D-433E-855E-730CF8DB42CF}" dt="2018-03-08T20:54:16.014" v="2787" actId="255"/>
          <ac:spMkLst>
            <pc:docMk/>
            <pc:sldMk cId="2800481030" sldId="1663"/>
            <ac:spMk id="143" creationId="{653CB8CB-B894-4130-A3A8-F0627696085E}"/>
          </ac:spMkLst>
        </pc:spChg>
        <pc:spChg chg="mod">
          <ac:chgData name="Michael Collier" userId="c2873510-4a44-4d85-aef3-d7e8e051fe69" providerId="ADAL" clId="{CB384C6B-A00D-433E-855E-730CF8DB42CF}" dt="2018-03-08T20:54:16.014" v="2787" actId="255"/>
          <ac:spMkLst>
            <pc:docMk/>
            <pc:sldMk cId="2800481030" sldId="1663"/>
            <ac:spMk id="144" creationId="{B4794FBB-56DE-4D03-98C1-842256C1A677}"/>
          </ac:spMkLst>
        </pc:spChg>
        <pc:spChg chg="mod">
          <ac:chgData name="Michael Collier" userId="c2873510-4a44-4d85-aef3-d7e8e051fe69" providerId="ADAL" clId="{CB384C6B-A00D-433E-855E-730CF8DB42CF}" dt="2018-03-08T20:54:16.014" v="2787" actId="255"/>
          <ac:spMkLst>
            <pc:docMk/>
            <pc:sldMk cId="2800481030" sldId="1663"/>
            <ac:spMk id="145" creationId="{0A7CBEA3-6C9D-4655-92BA-4227CDAA82D5}"/>
          </ac:spMkLst>
        </pc:spChg>
        <pc:spChg chg="mod">
          <ac:chgData name="Michael Collier" userId="c2873510-4a44-4d85-aef3-d7e8e051fe69" providerId="ADAL" clId="{CB384C6B-A00D-433E-855E-730CF8DB42CF}" dt="2018-03-08T20:54:16.014" v="2787" actId="255"/>
          <ac:spMkLst>
            <pc:docMk/>
            <pc:sldMk cId="2800481030" sldId="1663"/>
            <ac:spMk id="148" creationId="{B5311E3D-27A3-4207-9DA9-24EC1DE85DCE}"/>
          </ac:spMkLst>
        </pc:spChg>
        <pc:spChg chg="mod">
          <ac:chgData name="Michael Collier" userId="c2873510-4a44-4d85-aef3-d7e8e051fe69" providerId="ADAL" clId="{CB384C6B-A00D-433E-855E-730CF8DB42CF}" dt="2018-03-08T20:54:16.014" v="2787" actId="255"/>
          <ac:spMkLst>
            <pc:docMk/>
            <pc:sldMk cId="2800481030" sldId="1663"/>
            <ac:spMk id="150" creationId="{576A8630-7F2B-4010-8BAF-489A66B74159}"/>
          </ac:spMkLst>
        </pc:spChg>
        <pc:spChg chg="mod">
          <ac:chgData name="Michael Collier" userId="c2873510-4a44-4d85-aef3-d7e8e051fe69" providerId="ADAL" clId="{CB384C6B-A00D-433E-855E-730CF8DB42CF}" dt="2018-03-08T20:54:16.014" v="2787" actId="255"/>
          <ac:spMkLst>
            <pc:docMk/>
            <pc:sldMk cId="2800481030" sldId="1663"/>
            <ac:spMk id="151" creationId="{3F97A034-FD7B-4984-9844-82B515ED95C0}"/>
          </ac:spMkLst>
        </pc:spChg>
        <pc:spChg chg="mod">
          <ac:chgData name="Michael Collier" userId="c2873510-4a44-4d85-aef3-d7e8e051fe69" providerId="ADAL" clId="{CB384C6B-A00D-433E-855E-730CF8DB42CF}" dt="2018-03-08T20:54:16.014" v="2787" actId="255"/>
          <ac:spMkLst>
            <pc:docMk/>
            <pc:sldMk cId="2800481030" sldId="1663"/>
            <ac:spMk id="152" creationId="{FAF3521D-EB56-4691-ADF0-8DAF4ED09BA6}"/>
          </ac:spMkLst>
        </pc:spChg>
        <pc:spChg chg="mod">
          <ac:chgData name="Michael Collier" userId="c2873510-4a44-4d85-aef3-d7e8e051fe69" providerId="ADAL" clId="{CB384C6B-A00D-433E-855E-730CF8DB42CF}" dt="2018-03-08T20:54:16.014" v="2787" actId="255"/>
          <ac:spMkLst>
            <pc:docMk/>
            <pc:sldMk cId="2800481030" sldId="1663"/>
            <ac:spMk id="153" creationId="{DA01D396-2EF0-44A6-9CBC-9EDF6193A169}"/>
          </ac:spMkLst>
        </pc:spChg>
        <pc:spChg chg="add mod topLvl">
          <ac:chgData name="Michael Collier" userId="c2873510-4a44-4d85-aef3-d7e8e051fe69" providerId="ADAL" clId="{CB384C6B-A00D-433E-855E-730CF8DB42CF}" dt="2018-03-09T03:20:24.758" v="3882" actId="208"/>
          <ac:spMkLst>
            <pc:docMk/>
            <pc:sldMk cId="2800481030" sldId="1663"/>
            <ac:spMk id="154" creationId="{D5D1D212-6070-4500-B45C-ABBB5F377F67}"/>
          </ac:spMkLst>
        </pc:spChg>
        <pc:spChg chg="add mod topLvl">
          <ac:chgData name="Michael Collier" userId="c2873510-4a44-4d85-aef3-d7e8e051fe69" providerId="ADAL" clId="{CB384C6B-A00D-433E-855E-730CF8DB42CF}" dt="2018-03-09T03:20:24.758" v="3882" actId="208"/>
          <ac:spMkLst>
            <pc:docMk/>
            <pc:sldMk cId="2800481030" sldId="1663"/>
            <ac:spMk id="155" creationId="{18A5DE85-8D64-4ACE-AE65-166306C01601}"/>
          </ac:spMkLst>
        </pc:spChg>
        <pc:spChg chg="add mod topLvl">
          <ac:chgData name="Michael Collier" userId="c2873510-4a44-4d85-aef3-d7e8e051fe69" providerId="ADAL" clId="{CB384C6B-A00D-433E-855E-730CF8DB42CF}" dt="2018-03-09T03:20:24.758" v="3882" actId="208"/>
          <ac:spMkLst>
            <pc:docMk/>
            <pc:sldMk cId="2800481030" sldId="1663"/>
            <ac:spMk id="156" creationId="{E28BF3E4-0A37-44B0-972B-8ADCAF3CF5D8}"/>
          </ac:spMkLst>
        </pc:spChg>
        <pc:spChg chg="add mod">
          <ac:chgData name="Michael Collier" userId="c2873510-4a44-4d85-aef3-d7e8e051fe69" providerId="ADAL" clId="{CB384C6B-A00D-433E-855E-730CF8DB42CF}" dt="2018-03-09T03:20:24.758" v="3882" actId="208"/>
          <ac:spMkLst>
            <pc:docMk/>
            <pc:sldMk cId="2800481030" sldId="1663"/>
            <ac:spMk id="157" creationId="{501EEA76-7A0F-447A-A9D2-1ED517365F03}"/>
          </ac:spMkLst>
        </pc:spChg>
        <pc:grpChg chg="add del mod">
          <ac:chgData name="Michael Collier" userId="c2873510-4a44-4d85-aef3-d7e8e051fe69" providerId="ADAL" clId="{CB384C6B-A00D-433E-855E-730CF8DB42CF}" dt="2018-03-08T20:59:46.510" v="3082" actId="165"/>
          <ac:grpSpMkLst>
            <pc:docMk/>
            <pc:sldMk cId="2800481030" sldId="1663"/>
            <ac:grpSpMk id="3" creationId="{8D242B11-B6B7-49E9-87B3-3CE6AB6A18EA}"/>
          </ac:grpSpMkLst>
        </pc:grpChg>
        <pc:grpChg chg="add del mod">
          <ac:chgData name="Michael Collier" userId="c2873510-4a44-4d85-aef3-d7e8e051fe69" providerId="ADAL" clId="{CB384C6B-A00D-433E-855E-730CF8DB42CF}" dt="2018-03-08T20:59:55.981" v="3085" actId="165"/>
          <ac:grpSpMkLst>
            <pc:docMk/>
            <pc:sldMk cId="2800481030" sldId="1663"/>
            <ac:grpSpMk id="4" creationId="{0C09A881-B67A-4AB5-96A8-CA06FAC11FCC}"/>
          </ac:grpSpMkLst>
        </pc:grpChg>
        <pc:grpChg chg="add del">
          <ac:chgData name="Michael Collier" userId="c2873510-4a44-4d85-aef3-d7e8e051fe69" providerId="ADAL" clId="{CB384C6B-A00D-433E-855E-730CF8DB42CF}" dt="2018-03-08T20:52:37.535" v="2767" actId="208"/>
          <ac:grpSpMkLst>
            <pc:docMk/>
            <pc:sldMk cId="2800481030" sldId="1663"/>
            <ac:grpSpMk id="7" creationId="{073E37FB-6F69-4A2D-85BF-99B1AC79D477}"/>
          </ac:grpSpMkLst>
        </pc:grpChg>
        <pc:grpChg chg="add del">
          <ac:chgData name="Michael Collier" userId="c2873510-4a44-4d85-aef3-d7e8e051fe69" providerId="ADAL" clId="{CB384C6B-A00D-433E-855E-730CF8DB42CF}" dt="2018-03-08T20:52:37.535" v="2767" actId="208"/>
          <ac:grpSpMkLst>
            <pc:docMk/>
            <pc:sldMk cId="2800481030" sldId="1663"/>
            <ac:grpSpMk id="28" creationId="{AF7A5995-7692-407D-8BBC-6F1ABC337F1E}"/>
          </ac:grpSpMkLst>
        </pc:grpChg>
        <pc:grpChg chg="add del">
          <ac:chgData name="Michael Collier" userId="c2873510-4a44-4d85-aef3-d7e8e051fe69" providerId="ADAL" clId="{CB384C6B-A00D-433E-855E-730CF8DB42CF}" dt="2018-03-08T20:52:37.535" v="2767" actId="208"/>
          <ac:grpSpMkLst>
            <pc:docMk/>
            <pc:sldMk cId="2800481030" sldId="1663"/>
            <ac:grpSpMk id="47" creationId="{51421A9A-4BB6-4506-841E-8A5521A32446}"/>
          </ac:grpSpMkLst>
        </pc:grpChg>
        <pc:grpChg chg="add del">
          <ac:chgData name="Michael Collier" userId="c2873510-4a44-4d85-aef3-d7e8e051fe69" providerId="ADAL" clId="{CB384C6B-A00D-433E-855E-730CF8DB42CF}" dt="2018-03-08T20:52:45.314" v="2769" actId="208"/>
          <ac:grpSpMkLst>
            <pc:docMk/>
            <pc:sldMk cId="2800481030" sldId="1663"/>
            <ac:grpSpMk id="73" creationId="{A2929B23-CC73-4A7B-9AA7-2FC1E6F156CA}"/>
          </ac:grpSpMkLst>
        </pc:grpChg>
        <pc:grpChg chg="add mod topLvl">
          <ac:chgData name="Michael Collier" userId="c2873510-4a44-4d85-aef3-d7e8e051fe69" providerId="ADAL" clId="{CB384C6B-A00D-433E-855E-730CF8DB42CF}" dt="2018-03-08T20:59:46.510" v="3082" actId="165"/>
          <ac:grpSpMkLst>
            <pc:docMk/>
            <pc:sldMk cId="2800481030" sldId="1663"/>
            <ac:grpSpMk id="92" creationId="{6F7FCBD1-E792-49C9-8BF3-8A17BE6F6622}"/>
          </ac:grpSpMkLst>
        </pc:grpChg>
        <pc:grpChg chg="add mod topLvl">
          <ac:chgData name="Michael Collier" userId="c2873510-4a44-4d85-aef3-d7e8e051fe69" providerId="ADAL" clId="{CB384C6B-A00D-433E-855E-730CF8DB42CF}" dt="2018-03-08T21:00:06.716" v="3087" actId="165"/>
          <ac:grpSpMkLst>
            <pc:docMk/>
            <pc:sldMk cId="2800481030" sldId="1663"/>
            <ac:grpSpMk id="111" creationId="{73343923-6037-4D5A-8F94-FCDAC17FD3C3}"/>
          </ac:grpSpMkLst>
        </pc:grpChg>
        <pc:grpChg chg="add mod topLvl">
          <ac:chgData name="Michael Collier" userId="c2873510-4a44-4d85-aef3-d7e8e051fe69" providerId="ADAL" clId="{CB384C6B-A00D-433E-855E-730CF8DB42CF}" dt="2018-03-08T20:59:55.981" v="3085" actId="165"/>
          <ac:grpSpMkLst>
            <pc:docMk/>
            <pc:sldMk cId="2800481030" sldId="1663"/>
            <ac:grpSpMk id="130" creationId="{671B8950-F361-4D1B-8532-51F73B1698BD}"/>
          </ac:grpSpMkLst>
        </pc:grpChg>
        <pc:grpChg chg="add mod topLvl">
          <ac:chgData name="Michael Collier" userId="c2873510-4a44-4d85-aef3-d7e8e051fe69" providerId="ADAL" clId="{CB384C6B-A00D-433E-855E-730CF8DB42CF}" dt="2018-03-08T21:00:17.201" v="3089" actId="165"/>
          <ac:grpSpMkLst>
            <pc:docMk/>
            <pc:sldMk cId="2800481030" sldId="1663"/>
            <ac:grpSpMk id="147" creationId="{CFE69381-DF88-4EE9-8330-D0BCBCA8183D}"/>
          </ac:grpSpMkLst>
        </pc:grpChg>
        <pc:grpChg chg="add del mod">
          <ac:chgData name="Michael Collier" userId="c2873510-4a44-4d85-aef3-d7e8e051fe69" providerId="ADAL" clId="{CB384C6B-A00D-433E-855E-730CF8DB42CF}" dt="2018-03-08T21:00:06.716" v="3087" actId="165"/>
          <ac:grpSpMkLst>
            <pc:docMk/>
            <pc:sldMk cId="2800481030" sldId="1663"/>
            <ac:grpSpMk id="158" creationId="{5A3B35E1-73E6-46E2-8A53-BF9B8E044026}"/>
          </ac:grpSpMkLst>
        </pc:grpChg>
        <pc:grpChg chg="add del mod">
          <ac:chgData name="Michael Collier" userId="c2873510-4a44-4d85-aef3-d7e8e051fe69" providerId="ADAL" clId="{CB384C6B-A00D-433E-855E-730CF8DB42CF}" dt="2018-03-08T21:00:17.201" v="3089" actId="165"/>
          <ac:grpSpMkLst>
            <pc:docMk/>
            <pc:sldMk cId="2800481030" sldId="1663"/>
            <ac:grpSpMk id="159" creationId="{2E961087-76B5-42CD-BB92-F75C185B13DC}"/>
          </ac:grpSpMkLst>
        </pc:grpChg>
        <pc:picChg chg="add del">
          <ac:chgData name="Michael Collier" userId="c2873510-4a44-4d85-aef3-d7e8e051fe69" providerId="ADAL" clId="{CB384C6B-A00D-433E-855E-730CF8DB42CF}" dt="2018-03-08T20:52:37.535" v="2767" actId="208"/>
          <ac:picMkLst>
            <pc:docMk/>
            <pc:sldMk cId="2800481030" sldId="1663"/>
            <ac:picMk id="64" creationId="{21B68889-2E8A-4F1B-97CB-45AA50932875}"/>
          </ac:picMkLst>
        </pc:picChg>
        <pc:picChg chg="add del">
          <ac:chgData name="Michael Collier" userId="c2873510-4a44-4d85-aef3-d7e8e051fe69" providerId="ADAL" clId="{CB384C6B-A00D-433E-855E-730CF8DB42CF}" dt="2018-03-08T20:52:37.535" v="2767" actId="208"/>
          <ac:picMkLst>
            <pc:docMk/>
            <pc:sldMk cId="2800481030" sldId="1663"/>
            <ac:picMk id="67" creationId="{DD90FCF0-551E-44A2-9CBF-77212BB9F95D}"/>
          </ac:picMkLst>
        </pc:picChg>
        <pc:picChg chg="add mod">
          <ac:chgData name="Michael Collier" userId="c2873510-4a44-4d85-aef3-d7e8e051fe69" providerId="ADAL" clId="{CB384C6B-A00D-433E-855E-730CF8DB42CF}" dt="2018-03-08T20:53:39.035" v="2779" actId="14100"/>
          <ac:picMkLst>
            <pc:docMk/>
            <pc:sldMk cId="2800481030" sldId="1663"/>
            <ac:picMk id="146" creationId="{8AEF5B7F-6EFF-4564-905F-5B7CD8788EAD}"/>
          </ac:picMkLst>
        </pc:picChg>
      </pc:sldChg>
      <pc:sldChg chg="addSp modSp del modTransition">
        <pc:chgData name="Michael Collier" userId="c2873510-4a44-4d85-aef3-d7e8e051fe69" providerId="ADAL" clId="{CB384C6B-A00D-433E-855E-730CF8DB42CF}" dt="2018-03-09T02:09:42.925" v="3093" actId="2696"/>
        <pc:sldMkLst>
          <pc:docMk/>
          <pc:sldMk cId="1237326689" sldId="1664"/>
        </pc:sldMkLst>
        <pc:spChg chg="mod">
          <ac:chgData name="Michael Collier" userId="c2873510-4a44-4d85-aef3-d7e8e051fe69" providerId="ADAL" clId="{CB384C6B-A00D-433E-855E-730CF8DB42CF}" dt="2018-03-08T20:53:15.875" v="2774" actId="164"/>
          <ac:spMkLst>
            <pc:docMk/>
            <pc:sldMk cId="1237326689" sldId="1664"/>
            <ac:spMk id="41" creationId="{8DCDA653-B8FB-4707-8E57-DEBE34CDD0B6}"/>
          </ac:spMkLst>
        </pc:spChg>
        <pc:spChg chg="mod">
          <ac:chgData name="Michael Collier" userId="c2873510-4a44-4d85-aef3-d7e8e051fe69" providerId="ADAL" clId="{CB384C6B-A00D-433E-855E-730CF8DB42CF}" dt="2018-03-08T20:53:15.875" v="2774" actId="164"/>
          <ac:spMkLst>
            <pc:docMk/>
            <pc:sldMk cId="1237326689" sldId="1664"/>
            <ac:spMk id="65" creationId="{3DCE83A1-3AE8-487D-A3C1-9B40528A5CB5}"/>
          </ac:spMkLst>
        </pc:spChg>
        <pc:spChg chg="mod">
          <ac:chgData name="Michael Collier" userId="c2873510-4a44-4d85-aef3-d7e8e051fe69" providerId="ADAL" clId="{CB384C6B-A00D-433E-855E-730CF8DB42CF}" dt="2018-03-08T20:53:15.875" v="2774" actId="164"/>
          <ac:spMkLst>
            <pc:docMk/>
            <pc:sldMk cId="1237326689" sldId="1664"/>
            <ac:spMk id="66" creationId="{95E39117-16BE-46AE-8A8E-BB6ABFFC3E6A}"/>
          </ac:spMkLst>
        </pc:spChg>
        <pc:spChg chg="mod">
          <ac:chgData name="Michael Collier" userId="c2873510-4a44-4d85-aef3-d7e8e051fe69" providerId="ADAL" clId="{CB384C6B-A00D-433E-855E-730CF8DB42CF}" dt="2018-03-08T20:53:15.875" v="2774" actId="164"/>
          <ac:spMkLst>
            <pc:docMk/>
            <pc:sldMk cId="1237326689" sldId="1664"/>
            <ac:spMk id="67" creationId="{0303C0F9-774E-4C92-8AE2-DB2897990FCA}"/>
          </ac:spMkLst>
        </pc:spChg>
        <pc:spChg chg="mod">
          <ac:chgData name="Michael Collier" userId="c2873510-4a44-4d85-aef3-d7e8e051fe69" providerId="ADAL" clId="{CB384C6B-A00D-433E-855E-730CF8DB42CF}" dt="2018-03-08T20:53:15.875" v="2774" actId="164"/>
          <ac:spMkLst>
            <pc:docMk/>
            <pc:sldMk cId="1237326689" sldId="1664"/>
            <ac:spMk id="68" creationId="{70A20E7D-5B06-4980-80E9-CB7DBBDB2DBA}"/>
          </ac:spMkLst>
        </pc:spChg>
        <pc:grpChg chg="add mod">
          <ac:chgData name="Michael Collier" userId="c2873510-4a44-4d85-aef3-d7e8e051fe69" providerId="ADAL" clId="{CB384C6B-A00D-433E-855E-730CF8DB42CF}" dt="2018-03-08T20:53:15.875" v="2774" actId="164"/>
          <ac:grpSpMkLst>
            <pc:docMk/>
            <pc:sldMk cId="1237326689" sldId="1664"/>
            <ac:grpSpMk id="59" creationId="{2EB7F5E9-A672-485F-97F9-FD15B1B8A1B1}"/>
          </ac:grpSpMkLst>
        </pc:grpChg>
        <pc:picChg chg="mod">
          <ac:chgData name="Michael Collier" userId="c2873510-4a44-4d85-aef3-d7e8e051fe69" providerId="ADAL" clId="{CB384C6B-A00D-433E-855E-730CF8DB42CF}" dt="2018-03-08T20:53:15.875" v="2774" actId="164"/>
          <ac:picMkLst>
            <pc:docMk/>
            <pc:sldMk cId="1237326689" sldId="1664"/>
            <ac:picMk id="64" creationId="{60A439B9-6C60-4CE8-9342-6AE158E64AA8}"/>
          </ac:picMkLst>
        </pc:picChg>
      </pc:sldChg>
      <pc:sldChg chg="ord">
        <pc:chgData name="Michael Collier" userId="c2873510-4a44-4d85-aef3-d7e8e051fe69" providerId="ADAL" clId="{CB384C6B-A00D-433E-855E-730CF8DB42CF}" dt="2018-03-09T03:51:48.253" v="4065"/>
        <pc:sldMkLst>
          <pc:docMk/>
          <pc:sldMk cId="3417589083" sldId="1664"/>
        </pc:sldMkLst>
      </pc:sldChg>
      <pc:sldChg chg="del">
        <pc:chgData name="Michael Collier" userId="c2873510-4a44-4d85-aef3-d7e8e051fe69" providerId="ADAL" clId="{CB384C6B-A00D-433E-855E-730CF8DB42CF}" dt="2018-03-09T02:41:11.699" v="3424" actId="2696"/>
        <pc:sldMkLst>
          <pc:docMk/>
          <pc:sldMk cId="1292860948" sldId="1667"/>
        </pc:sldMkLst>
      </pc:sldChg>
      <pc:sldChg chg="addSp delSp modSp add del modTransition">
        <pc:chgData name="Michael Collier" userId="c2873510-4a44-4d85-aef3-d7e8e051fe69" providerId="ADAL" clId="{CB384C6B-A00D-433E-855E-730CF8DB42CF}" dt="2018-03-09T03:02:47.738" v="3657" actId="2696"/>
        <pc:sldMkLst>
          <pc:docMk/>
          <pc:sldMk cId="3003069250" sldId="1668"/>
        </pc:sldMkLst>
        <pc:spChg chg="del">
          <ac:chgData name="Michael Collier" userId="c2873510-4a44-4d85-aef3-d7e8e051fe69" providerId="ADAL" clId="{CB384C6B-A00D-433E-855E-730CF8DB42CF}" dt="2018-03-08T19:29:16.409" v="1619" actId="2696"/>
          <ac:spMkLst>
            <pc:docMk/>
            <pc:sldMk cId="3003069250" sldId="1668"/>
            <ac:spMk id="2" creationId="{3643A329-D7DC-4548-874D-F9142E104D5F}"/>
          </ac:spMkLst>
        </pc:spChg>
        <pc:spChg chg="add del mod">
          <ac:chgData name="Michael Collier" userId="c2873510-4a44-4d85-aef3-d7e8e051fe69" providerId="ADAL" clId="{CB384C6B-A00D-433E-855E-730CF8DB42CF}" dt="2018-03-08T19:29:23.857" v="1620" actId="2696"/>
          <ac:spMkLst>
            <pc:docMk/>
            <pc:sldMk cId="3003069250" sldId="1668"/>
            <ac:spMk id="3" creationId="{08DDC970-80FF-41E1-8A4D-EBDA322DE1AC}"/>
          </ac:spMkLst>
        </pc:spChg>
        <pc:spChg chg="add mod">
          <ac:chgData name="Michael Collier" userId="c2873510-4a44-4d85-aef3-d7e8e051fe69" providerId="ADAL" clId="{CB384C6B-A00D-433E-855E-730CF8DB42CF}" dt="2018-03-08T19:29:49.482" v="1700" actId="20577"/>
          <ac:spMkLst>
            <pc:docMk/>
            <pc:sldMk cId="3003069250" sldId="1668"/>
            <ac:spMk id="4" creationId="{9D420BC2-302A-4665-8C8B-DE0BE9A0D41C}"/>
          </ac:spMkLst>
        </pc:spChg>
        <pc:picChg chg="add mod">
          <ac:chgData name="Michael Collier" userId="c2873510-4a44-4d85-aef3-d7e8e051fe69" providerId="ADAL" clId="{CB384C6B-A00D-433E-855E-730CF8DB42CF}" dt="2018-03-08T19:31:48.670" v="1703" actId="1076"/>
          <ac:picMkLst>
            <pc:docMk/>
            <pc:sldMk cId="3003069250" sldId="1668"/>
            <ac:picMk id="2050" creationId="{2D6B49F3-FA1B-47C0-A705-01D0A3340199}"/>
          </ac:picMkLst>
        </pc:picChg>
      </pc:sldChg>
      <pc:sldChg chg="ord">
        <pc:chgData name="Michael Collier" userId="c2873510-4a44-4d85-aef3-d7e8e051fe69" providerId="ADAL" clId="{CB384C6B-A00D-433E-855E-730CF8DB42CF}" dt="2018-03-09T03:51:48.253" v="4065"/>
        <pc:sldMkLst>
          <pc:docMk/>
          <pc:sldMk cId="3857548722" sldId="1668"/>
        </pc:sldMkLst>
      </pc:sldChg>
      <pc:sldChg chg="addSp delSp modSp add del modTransition">
        <pc:chgData name="Michael Collier" userId="c2873510-4a44-4d85-aef3-d7e8e051fe69" providerId="ADAL" clId="{CB384C6B-A00D-433E-855E-730CF8DB42CF}" dt="2018-03-08T19:44:47.350" v="1892" actId="2696"/>
        <pc:sldMkLst>
          <pc:docMk/>
          <pc:sldMk cId="1835231458" sldId="1669"/>
        </pc:sldMkLst>
        <pc:spChg chg="del">
          <ac:chgData name="Michael Collier" userId="c2873510-4a44-4d85-aef3-d7e8e051fe69" providerId="ADAL" clId="{CB384C6B-A00D-433E-855E-730CF8DB42CF}" dt="2018-03-08T19:34:11.455" v="1708" actId="2696"/>
          <ac:spMkLst>
            <pc:docMk/>
            <pc:sldMk cId="1835231458" sldId="1669"/>
            <ac:spMk id="2" creationId="{71A732A0-F146-4930-9DCF-EB19B2C30930}"/>
          </ac:spMkLst>
        </pc:spChg>
        <pc:spChg chg="del">
          <ac:chgData name="Michael Collier" userId="c2873510-4a44-4d85-aef3-d7e8e051fe69" providerId="ADAL" clId="{CB384C6B-A00D-433E-855E-730CF8DB42CF}" dt="2018-03-08T19:34:11.455" v="1708" actId="2696"/>
          <ac:spMkLst>
            <pc:docMk/>
            <pc:sldMk cId="1835231458" sldId="1669"/>
            <ac:spMk id="3" creationId="{30041BCF-6810-4E1C-B0FD-348085F85195}"/>
          </ac:spMkLst>
        </pc:spChg>
        <pc:spChg chg="add mod">
          <ac:chgData name="Michael Collier" userId="c2873510-4a44-4d85-aef3-d7e8e051fe69" providerId="ADAL" clId="{CB384C6B-A00D-433E-855E-730CF8DB42CF}" dt="2018-03-08T19:43:27.131" v="1884" actId="164"/>
          <ac:spMkLst>
            <pc:docMk/>
            <pc:sldMk cId="1835231458" sldId="1669"/>
            <ac:spMk id="16" creationId="{45A4DEF9-E3E6-455E-B549-1D721FD45951}"/>
          </ac:spMkLst>
        </pc:spChg>
        <pc:spChg chg="add mod">
          <ac:chgData name="Michael Collier" userId="c2873510-4a44-4d85-aef3-d7e8e051fe69" providerId="ADAL" clId="{CB384C6B-A00D-433E-855E-730CF8DB42CF}" dt="2018-03-08T19:43:27.131" v="1884" actId="164"/>
          <ac:spMkLst>
            <pc:docMk/>
            <pc:sldMk cId="1835231458" sldId="1669"/>
            <ac:spMk id="46" creationId="{B58EB29A-A815-4065-ABC0-323BC80EB271}"/>
          </ac:spMkLst>
        </pc:spChg>
        <pc:spChg chg="add mod">
          <ac:chgData name="Michael Collier" userId="c2873510-4a44-4d85-aef3-d7e8e051fe69" providerId="ADAL" clId="{CB384C6B-A00D-433E-855E-730CF8DB42CF}" dt="2018-03-08T19:43:27.131" v="1884" actId="164"/>
          <ac:spMkLst>
            <pc:docMk/>
            <pc:sldMk cId="1835231458" sldId="1669"/>
            <ac:spMk id="47" creationId="{84A7D174-EF18-42C2-9770-CAF85DFC2BBD}"/>
          </ac:spMkLst>
        </pc:spChg>
        <pc:spChg chg="add mod">
          <ac:chgData name="Michael Collier" userId="c2873510-4a44-4d85-aef3-d7e8e051fe69" providerId="ADAL" clId="{CB384C6B-A00D-433E-855E-730CF8DB42CF}" dt="2018-03-08T19:43:27.131" v="1884" actId="164"/>
          <ac:spMkLst>
            <pc:docMk/>
            <pc:sldMk cId="1835231458" sldId="1669"/>
            <ac:spMk id="52" creationId="{6714D048-9C49-45F9-9C23-0F860D465541}"/>
          </ac:spMkLst>
        </pc:spChg>
        <pc:spChg chg="add mod">
          <ac:chgData name="Michael Collier" userId="c2873510-4a44-4d85-aef3-d7e8e051fe69" providerId="ADAL" clId="{CB384C6B-A00D-433E-855E-730CF8DB42CF}" dt="2018-03-08T19:43:27.131" v="1884" actId="164"/>
          <ac:spMkLst>
            <pc:docMk/>
            <pc:sldMk cId="1835231458" sldId="1669"/>
            <ac:spMk id="54" creationId="{715DC510-9A0A-47B2-A79D-09C19C9ED592}"/>
          </ac:spMkLst>
        </pc:spChg>
        <pc:grpChg chg="add mod">
          <ac:chgData name="Michael Collier" userId="c2873510-4a44-4d85-aef3-d7e8e051fe69" providerId="ADAL" clId="{CB384C6B-A00D-433E-855E-730CF8DB42CF}" dt="2018-03-08T19:43:27.131" v="1884" actId="164"/>
          <ac:grpSpMkLst>
            <pc:docMk/>
            <pc:sldMk cId="1835231458" sldId="1669"/>
            <ac:grpSpMk id="55" creationId="{B2261273-DF07-4DC1-9A70-CDCEEE3E9EF0}"/>
          </ac:grpSpMkLst>
        </pc:grpChg>
        <pc:picChg chg="add mod">
          <ac:chgData name="Michael Collier" userId="c2873510-4a44-4d85-aef3-d7e8e051fe69" providerId="ADAL" clId="{CB384C6B-A00D-433E-855E-730CF8DB42CF}" dt="2018-03-08T19:43:27.131" v="1884" actId="164"/>
          <ac:picMkLst>
            <pc:docMk/>
            <pc:sldMk cId="1835231458" sldId="1669"/>
            <ac:picMk id="5" creationId="{C6FD408B-9C32-4F7E-BDBD-23FC50B58C23}"/>
          </ac:picMkLst>
        </pc:picChg>
        <pc:picChg chg="add mod">
          <ac:chgData name="Michael Collier" userId="c2873510-4a44-4d85-aef3-d7e8e051fe69" providerId="ADAL" clId="{CB384C6B-A00D-433E-855E-730CF8DB42CF}" dt="2018-03-08T19:43:27.131" v="1884" actId="164"/>
          <ac:picMkLst>
            <pc:docMk/>
            <pc:sldMk cId="1835231458" sldId="1669"/>
            <ac:picMk id="7" creationId="{6D899113-2B9B-406F-9453-9EF4A274D4D0}"/>
          </ac:picMkLst>
        </pc:picChg>
        <pc:picChg chg="add mod">
          <ac:chgData name="Michael Collier" userId="c2873510-4a44-4d85-aef3-d7e8e051fe69" providerId="ADAL" clId="{CB384C6B-A00D-433E-855E-730CF8DB42CF}" dt="2018-03-08T19:43:27.131" v="1884" actId="164"/>
          <ac:picMkLst>
            <pc:docMk/>
            <pc:sldMk cId="1835231458" sldId="1669"/>
            <ac:picMk id="12" creationId="{AF7FC5A4-EE4C-4343-90B0-8142DC6AB63B}"/>
          </ac:picMkLst>
        </pc:picChg>
        <pc:picChg chg="add mod">
          <ac:chgData name="Michael Collier" userId="c2873510-4a44-4d85-aef3-d7e8e051fe69" providerId="ADAL" clId="{CB384C6B-A00D-433E-855E-730CF8DB42CF}" dt="2018-03-08T19:43:27.131" v="1884" actId="164"/>
          <ac:picMkLst>
            <pc:docMk/>
            <pc:sldMk cId="1835231458" sldId="1669"/>
            <ac:picMk id="18" creationId="{475B05EB-D436-47C0-A5AB-52FA600DDEFB}"/>
          </ac:picMkLst>
        </pc:picChg>
        <pc:picChg chg="add mod">
          <ac:chgData name="Michael Collier" userId="c2873510-4a44-4d85-aef3-d7e8e051fe69" providerId="ADAL" clId="{CB384C6B-A00D-433E-855E-730CF8DB42CF}" dt="2018-03-08T19:43:27.131" v="1884" actId="164"/>
          <ac:picMkLst>
            <pc:docMk/>
            <pc:sldMk cId="1835231458" sldId="1669"/>
            <ac:picMk id="24" creationId="{27062380-59DE-42C8-A18C-897182DE5657}"/>
          </ac:picMkLst>
        </pc:picChg>
        <pc:picChg chg="add mod">
          <ac:chgData name="Michael Collier" userId="c2873510-4a44-4d85-aef3-d7e8e051fe69" providerId="ADAL" clId="{CB384C6B-A00D-433E-855E-730CF8DB42CF}" dt="2018-03-08T19:43:27.131" v="1884" actId="164"/>
          <ac:picMkLst>
            <pc:docMk/>
            <pc:sldMk cId="1835231458" sldId="1669"/>
            <ac:picMk id="26" creationId="{5429D827-8896-4602-A46A-48C22A2F19F2}"/>
          </ac:picMkLst>
        </pc:picChg>
        <pc:cxnChg chg="add mod">
          <ac:chgData name="Michael Collier" userId="c2873510-4a44-4d85-aef3-d7e8e051fe69" providerId="ADAL" clId="{CB384C6B-A00D-433E-855E-730CF8DB42CF}" dt="2018-03-08T19:43:27.131" v="1884" actId="164"/>
          <ac:cxnSpMkLst>
            <pc:docMk/>
            <pc:sldMk cId="1835231458" sldId="1669"/>
            <ac:cxnSpMk id="9" creationId="{2981B72B-CDC3-4BA0-A55D-DC2C3EA79134}"/>
          </ac:cxnSpMkLst>
        </pc:cxnChg>
        <pc:cxnChg chg="add mod">
          <ac:chgData name="Michael Collier" userId="c2873510-4a44-4d85-aef3-d7e8e051fe69" providerId="ADAL" clId="{CB384C6B-A00D-433E-855E-730CF8DB42CF}" dt="2018-03-08T19:43:27.131" v="1884" actId="164"/>
          <ac:cxnSpMkLst>
            <pc:docMk/>
            <pc:sldMk cId="1835231458" sldId="1669"/>
            <ac:cxnSpMk id="14" creationId="{F697F668-7F65-4F6C-8273-F3E90D61303B}"/>
          </ac:cxnSpMkLst>
        </pc:cxnChg>
        <pc:cxnChg chg="add mod">
          <ac:chgData name="Michael Collier" userId="c2873510-4a44-4d85-aef3-d7e8e051fe69" providerId="ADAL" clId="{CB384C6B-A00D-433E-855E-730CF8DB42CF}" dt="2018-03-08T19:43:27.131" v="1884" actId="164"/>
          <ac:cxnSpMkLst>
            <pc:docMk/>
            <pc:sldMk cId="1835231458" sldId="1669"/>
            <ac:cxnSpMk id="20" creationId="{A5BE8272-1E4A-4D72-BEC2-566AC33A6D60}"/>
          </ac:cxnSpMkLst>
        </pc:cxnChg>
        <pc:cxnChg chg="add mod">
          <ac:chgData name="Michael Collier" userId="c2873510-4a44-4d85-aef3-d7e8e051fe69" providerId="ADAL" clId="{CB384C6B-A00D-433E-855E-730CF8DB42CF}" dt="2018-03-08T19:43:27.131" v="1884" actId="164"/>
          <ac:cxnSpMkLst>
            <pc:docMk/>
            <pc:sldMk cId="1835231458" sldId="1669"/>
            <ac:cxnSpMk id="28" creationId="{344716C5-EC82-4F4D-B6E3-1D0D239C1A39}"/>
          </ac:cxnSpMkLst>
        </pc:cxnChg>
        <pc:cxnChg chg="add mod">
          <ac:chgData name="Michael Collier" userId="c2873510-4a44-4d85-aef3-d7e8e051fe69" providerId="ADAL" clId="{CB384C6B-A00D-433E-855E-730CF8DB42CF}" dt="2018-03-08T19:43:27.131" v="1884" actId="164"/>
          <ac:cxnSpMkLst>
            <pc:docMk/>
            <pc:sldMk cId="1835231458" sldId="1669"/>
            <ac:cxnSpMk id="30" creationId="{379F75B8-DBCE-41D3-890E-85AE7D3420AE}"/>
          </ac:cxnSpMkLst>
        </pc:cxnChg>
      </pc:sldChg>
      <pc:sldChg chg="add">
        <pc:chgData name="Michael Collier" userId="c2873510-4a44-4d85-aef3-d7e8e051fe69" providerId="ADAL" clId="{CB384C6B-A00D-433E-855E-730CF8DB42CF}" dt="2018-03-08T19:44:53.859" v="1894" actId="20577"/>
        <pc:sldMkLst>
          <pc:docMk/>
          <pc:sldMk cId="4084188665" sldId="1669"/>
        </pc:sldMkLst>
      </pc:sldChg>
      <pc:sldChg chg="add del">
        <pc:chgData name="Michael Collier" userId="c2873510-4a44-4d85-aef3-d7e8e051fe69" providerId="ADAL" clId="{CB384C6B-A00D-433E-855E-730CF8DB42CF}" dt="2018-03-09T02:21:52.604" v="3179" actId="2696"/>
        <pc:sldMkLst>
          <pc:docMk/>
          <pc:sldMk cId="2570295458" sldId="1670"/>
        </pc:sldMkLst>
      </pc:sldChg>
      <pc:sldChg chg="modNotesTx">
        <pc:chgData name="Michael Collier" userId="c2873510-4a44-4d85-aef3-d7e8e051fe69" providerId="ADAL" clId="{CB384C6B-A00D-433E-855E-730CF8DB42CF}" dt="2018-03-09T03:22:24.498" v="3883" actId="20577"/>
        <pc:sldMkLst>
          <pc:docMk/>
          <pc:sldMk cId="3763325844" sldId="1670"/>
        </pc:sldMkLst>
      </pc:sldChg>
      <pc:sldChg chg="ord">
        <pc:chgData name="Michael Collier" userId="c2873510-4a44-4d85-aef3-d7e8e051fe69" providerId="ADAL" clId="{CB384C6B-A00D-433E-855E-730CF8DB42CF}" dt="2018-03-09T03:46:05.629" v="4045" actId="20577"/>
        <pc:sldMkLst>
          <pc:docMk/>
          <pc:sldMk cId="677612115" sldId="1671"/>
        </pc:sldMkLst>
      </pc:sldChg>
      <pc:sldChg chg="del modTransition">
        <pc:chgData name="Michael Collier" userId="c2873510-4a44-4d85-aef3-d7e8e051fe69" providerId="ADAL" clId="{CB384C6B-A00D-433E-855E-730CF8DB42CF}" dt="2018-03-09T03:49:28.898" v="4054" actId="2696"/>
        <pc:sldMkLst>
          <pc:docMk/>
          <pc:sldMk cId="650468403" sldId="1672"/>
        </pc:sldMkLst>
      </pc:sldChg>
      <pc:sldChg chg="del">
        <pc:chgData name="Michael Collier" userId="c2873510-4a44-4d85-aef3-d7e8e051fe69" providerId="ADAL" clId="{CB384C6B-A00D-433E-855E-730CF8DB42CF}" dt="2018-03-09T03:49:52.145" v="4055" actId="2696"/>
        <pc:sldMkLst>
          <pc:docMk/>
          <pc:sldMk cId="3775979395" sldId="1672"/>
        </pc:sldMkLst>
      </pc:sldChg>
      <pc:sldChg chg="del">
        <pc:chgData name="Michael Collier" userId="c2873510-4a44-4d85-aef3-d7e8e051fe69" providerId="ADAL" clId="{CB384C6B-A00D-433E-855E-730CF8DB42CF}" dt="2018-03-09T03:49:52.223" v="4056" actId="2696"/>
        <pc:sldMkLst>
          <pc:docMk/>
          <pc:sldMk cId="1114814863" sldId="1673"/>
        </pc:sldMkLst>
      </pc:sldChg>
      <pc:sldChg chg="del modTransition">
        <pc:chgData name="Michael Collier" userId="c2873510-4a44-4d85-aef3-d7e8e051fe69" providerId="ADAL" clId="{CB384C6B-A00D-433E-855E-730CF8DB42CF}" dt="2018-03-09T03:49:28.892" v="4053" actId="2696"/>
        <pc:sldMkLst>
          <pc:docMk/>
          <pc:sldMk cId="2908139810" sldId="1673"/>
        </pc:sldMkLst>
      </pc:sldChg>
      <pc:sldChg chg="add ord">
        <pc:chgData name="Michael Collier" userId="c2873510-4a44-4d85-aef3-d7e8e051fe69" providerId="ADAL" clId="{CB384C6B-A00D-433E-855E-730CF8DB42CF}" dt="2018-03-09T03:51:48.253" v="4065"/>
        <pc:sldMkLst>
          <pc:docMk/>
          <pc:sldMk cId="558127559" sldId="1674"/>
        </pc:sldMkLst>
      </pc:sldChg>
      <pc:sldMasterChg chg="delSldLayout modSldLayout">
        <pc:chgData name="Michael Collier" userId="c2873510-4a44-4d85-aef3-d7e8e051fe69" providerId="ADAL" clId="{CB384C6B-A00D-433E-855E-730CF8DB42CF}" dt="2018-03-08T19:44:47.352" v="1893" actId="2696"/>
        <pc:sldMasterMkLst>
          <pc:docMk/>
          <pc:sldMasterMk cId="928349212" sldId="2147483680"/>
        </pc:sldMasterMkLst>
        <pc:sldLayoutChg chg="del">
          <pc:chgData name="Michael Collier" userId="c2873510-4a44-4d85-aef3-d7e8e051fe69" providerId="ADAL" clId="{CB384C6B-A00D-433E-855E-730CF8DB42CF}" dt="2018-03-08T19:44:47.352" v="1893" actId="2696"/>
          <pc:sldLayoutMkLst>
            <pc:docMk/>
            <pc:sldMasterMk cId="928349212" sldId="2147483680"/>
            <pc:sldLayoutMk cId="633337200" sldId="2147483703"/>
          </pc:sldLayoutMkLst>
        </pc:sldLayoutChg>
      </pc:sldMasterChg>
      <pc:sldMasterChg chg="del delSldLayout">
        <pc:chgData name="Michael Collier" userId="c2873510-4a44-4d85-aef3-d7e8e051fe69" providerId="ADAL" clId="{CB384C6B-A00D-433E-855E-730CF8DB42CF}" dt="2018-03-09T02:13:37.853" v="3160" actId="2696"/>
        <pc:sldMasterMkLst>
          <pc:docMk/>
          <pc:sldMasterMk cId="271522072" sldId="2147483809"/>
        </pc:sldMasterMkLst>
        <pc:sldLayoutChg chg="del">
          <pc:chgData name="Michael Collier" userId="c2873510-4a44-4d85-aef3-d7e8e051fe69" providerId="ADAL" clId="{CB384C6B-A00D-433E-855E-730CF8DB42CF}" dt="2018-03-09T02:13:36.351" v="3134" actId="2696"/>
          <pc:sldLayoutMkLst>
            <pc:docMk/>
            <pc:sldMasterMk cId="271522072" sldId="2147483809"/>
            <pc:sldLayoutMk cId="376137286" sldId="2147483810"/>
          </pc:sldLayoutMkLst>
        </pc:sldLayoutChg>
        <pc:sldLayoutChg chg="del">
          <pc:chgData name="Michael Collier" userId="c2873510-4a44-4d85-aef3-d7e8e051fe69" providerId="ADAL" clId="{CB384C6B-A00D-433E-855E-730CF8DB42CF}" dt="2018-03-09T02:13:36.400" v="3135" actId="2696"/>
          <pc:sldLayoutMkLst>
            <pc:docMk/>
            <pc:sldMasterMk cId="271522072" sldId="2147483809"/>
            <pc:sldLayoutMk cId="1514718747" sldId="2147483811"/>
          </pc:sldLayoutMkLst>
        </pc:sldLayoutChg>
        <pc:sldLayoutChg chg="del">
          <pc:chgData name="Michael Collier" userId="c2873510-4a44-4d85-aef3-d7e8e051fe69" providerId="ADAL" clId="{CB384C6B-A00D-433E-855E-730CF8DB42CF}" dt="2018-03-09T02:13:36.520" v="3136" actId="2696"/>
          <pc:sldLayoutMkLst>
            <pc:docMk/>
            <pc:sldMasterMk cId="271522072" sldId="2147483809"/>
            <pc:sldLayoutMk cId="1644847442" sldId="2147483812"/>
          </pc:sldLayoutMkLst>
        </pc:sldLayoutChg>
        <pc:sldLayoutChg chg="del">
          <pc:chgData name="Michael Collier" userId="c2873510-4a44-4d85-aef3-d7e8e051fe69" providerId="ADAL" clId="{CB384C6B-A00D-433E-855E-730CF8DB42CF}" dt="2018-03-09T02:13:36.576" v="3137" actId="2696"/>
          <pc:sldLayoutMkLst>
            <pc:docMk/>
            <pc:sldMasterMk cId="271522072" sldId="2147483809"/>
            <pc:sldLayoutMk cId="2251389708" sldId="2147483813"/>
          </pc:sldLayoutMkLst>
        </pc:sldLayoutChg>
        <pc:sldLayoutChg chg="del">
          <pc:chgData name="Michael Collier" userId="c2873510-4a44-4d85-aef3-d7e8e051fe69" providerId="ADAL" clId="{CB384C6B-A00D-433E-855E-730CF8DB42CF}" dt="2018-03-09T02:13:36.652" v="3138" actId="2696"/>
          <pc:sldLayoutMkLst>
            <pc:docMk/>
            <pc:sldMasterMk cId="271522072" sldId="2147483809"/>
            <pc:sldLayoutMk cId="3396014955" sldId="2147483814"/>
          </pc:sldLayoutMkLst>
        </pc:sldLayoutChg>
        <pc:sldLayoutChg chg="del">
          <pc:chgData name="Michael Collier" userId="c2873510-4a44-4d85-aef3-d7e8e051fe69" providerId="ADAL" clId="{CB384C6B-A00D-433E-855E-730CF8DB42CF}" dt="2018-03-09T02:13:36.688" v="3139" actId="2696"/>
          <pc:sldLayoutMkLst>
            <pc:docMk/>
            <pc:sldMasterMk cId="271522072" sldId="2147483809"/>
            <pc:sldLayoutMk cId="1316787735" sldId="2147483815"/>
          </pc:sldLayoutMkLst>
        </pc:sldLayoutChg>
        <pc:sldLayoutChg chg="del">
          <pc:chgData name="Michael Collier" userId="c2873510-4a44-4d85-aef3-d7e8e051fe69" providerId="ADAL" clId="{CB384C6B-A00D-433E-855E-730CF8DB42CF}" dt="2018-03-09T02:13:36.756" v="3140" actId="2696"/>
          <pc:sldLayoutMkLst>
            <pc:docMk/>
            <pc:sldMasterMk cId="271522072" sldId="2147483809"/>
            <pc:sldLayoutMk cId="662477407" sldId="2147483816"/>
          </pc:sldLayoutMkLst>
        </pc:sldLayoutChg>
        <pc:sldLayoutChg chg="del">
          <pc:chgData name="Michael Collier" userId="c2873510-4a44-4d85-aef3-d7e8e051fe69" providerId="ADAL" clId="{CB384C6B-A00D-433E-855E-730CF8DB42CF}" dt="2018-03-09T02:13:36.794" v="3141" actId="2696"/>
          <pc:sldLayoutMkLst>
            <pc:docMk/>
            <pc:sldMasterMk cId="271522072" sldId="2147483809"/>
            <pc:sldLayoutMk cId="1783336511" sldId="2147483817"/>
          </pc:sldLayoutMkLst>
        </pc:sldLayoutChg>
        <pc:sldLayoutChg chg="del">
          <pc:chgData name="Michael Collier" userId="c2873510-4a44-4d85-aef3-d7e8e051fe69" providerId="ADAL" clId="{CB384C6B-A00D-433E-855E-730CF8DB42CF}" dt="2018-03-09T02:13:36.877" v="3142" actId="2696"/>
          <pc:sldLayoutMkLst>
            <pc:docMk/>
            <pc:sldMasterMk cId="271522072" sldId="2147483809"/>
            <pc:sldLayoutMk cId="890466008" sldId="2147483818"/>
          </pc:sldLayoutMkLst>
        </pc:sldLayoutChg>
        <pc:sldLayoutChg chg="del">
          <pc:chgData name="Michael Collier" userId="c2873510-4a44-4d85-aef3-d7e8e051fe69" providerId="ADAL" clId="{CB384C6B-A00D-433E-855E-730CF8DB42CF}" dt="2018-03-09T02:13:36.919" v="3143" actId="2696"/>
          <pc:sldLayoutMkLst>
            <pc:docMk/>
            <pc:sldMasterMk cId="271522072" sldId="2147483809"/>
            <pc:sldLayoutMk cId="2356351511" sldId="2147483819"/>
          </pc:sldLayoutMkLst>
        </pc:sldLayoutChg>
        <pc:sldLayoutChg chg="del">
          <pc:chgData name="Michael Collier" userId="c2873510-4a44-4d85-aef3-d7e8e051fe69" providerId="ADAL" clId="{CB384C6B-A00D-433E-855E-730CF8DB42CF}" dt="2018-03-09T02:13:36.981" v="3144" actId="2696"/>
          <pc:sldLayoutMkLst>
            <pc:docMk/>
            <pc:sldMasterMk cId="271522072" sldId="2147483809"/>
            <pc:sldLayoutMk cId="2979690513" sldId="2147483820"/>
          </pc:sldLayoutMkLst>
        </pc:sldLayoutChg>
        <pc:sldLayoutChg chg="del">
          <pc:chgData name="Michael Collier" userId="c2873510-4a44-4d85-aef3-d7e8e051fe69" providerId="ADAL" clId="{CB384C6B-A00D-433E-855E-730CF8DB42CF}" dt="2018-03-09T02:13:37.016" v="3145" actId="2696"/>
          <pc:sldLayoutMkLst>
            <pc:docMk/>
            <pc:sldMasterMk cId="271522072" sldId="2147483809"/>
            <pc:sldLayoutMk cId="519240191" sldId="2147483821"/>
          </pc:sldLayoutMkLst>
        </pc:sldLayoutChg>
        <pc:sldLayoutChg chg="del">
          <pc:chgData name="Michael Collier" userId="c2873510-4a44-4d85-aef3-d7e8e051fe69" providerId="ADAL" clId="{CB384C6B-A00D-433E-855E-730CF8DB42CF}" dt="2018-03-09T02:13:37.088" v="3146" actId="2696"/>
          <pc:sldLayoutMkLst>
            <pc:docMk/>
            <pc:sldMasterMk cId="271522072" sldId="2147483809"/>
            <pc:sldLayoutMk cId="1301739650" sldId="2147483822"/>
          </pc:sldLayoutMkLst>
        </pc:sldLayoutChg>
        <pc:sldLayoutChg chg="del">
          <pc:chgData name="Michael Collier" userId="c2873510-4a44-4d85-aef3-d7e8e051fe69" providerId="ADAL" clId="{CB384C6B-A00D-433E-855E-730CF8DB42CF}" dt="2018-03-09T02:13:37.146" v="3147" actId="2696"/>
          <pc:sldLayoutMkLst>
            <pc:docMk/>
            <pc:sldMasterMk cId="271522072" sldId="2147483809"/>
            <pc:sldLayoutMk cId="2509944104" sldId="2147483823"/>
          </pc:sldLayoutMkLst>
        </pc:sldLayoutChg>
        <pc:sldLayoutChg chg="del">
          <pc:chgData name="Michael Collier" userId="c2873510-4a44-4d85-aef3-d7e8e051fe69" providerId="ADAL" clId="{CB384C6B-A00D-433E-855E-730CF8DB42CF}" dt="2018-03-09T02:13:37.224" v="3148" actId="2696"/>
          <pc:sldLayoutMkLst>
            <pc:docMk/>
            <pc:sldMasterMk cId="271522072" sldId="2147483809"/>
            <pc:sldLayoutMk cId="4113942837" sldId="2147483824"/>
          </pc:sldLayoutMkLst>
        </pc:sldLayoutChg>
        <pc:sldLayoutChg chg="del">
          <pc:chgData name="Michael Collier" userId="c2873510-4a44-4d85-aef3-d7e8e051fe69" providerId="ADAL" clId="{CB384C6B-A00D-433E-855E-730CF8DB42CF}" dt="2018-03-09T02:13:37.270" v="3149" actId="2696"/>
          <pc:sldLayoutMkLst>
            <pc:docMk/>
            <pc:sldMasterMk cId="271522072" sldId="2147483809"/>
            <pc:sldLayoutMk cId="3915921185" sldId="2147483825"/>
          </pc:sldLayoutMkLst>
        </pc:sldLayoutChg>
        <pc:sldLayoutChg chg="del">
          <pc:chgData name="Michael Collier" userId="c2873510-4a44-4d85-aef3-d7e8e051fe69" providerId="ADAL" clId="{CB384C6B-A00D-433E-855E-730CF8DB42CF}" dt="2018-03-09T02:13:37.349" v="3150" actId="2696"/>
          <pc:sldLayoutMkLst>
            <pc:docMk/>
            <pc:sldMasterMk cId="271522072" sldId="2147483809"/>
            <pc:sldLayoutMk cId="1880120359" sldId="2147483826"/>
          </pc:sldLayoutMkLst>
        </pc:sldLayoutChg>
        <pc:sldLayoutChg chg="del">
          <pc:chgData name="Michael Collier" userId="c2873510-4a44-4d85-aef3-d7e8e051fe69" providerId="ADAL" clId="{CB384C6B-A00D-433E-855E-730CF8DB42CF}" dt="2018-03-09T02:13:37.386" v="3151" actId="2696"/>
          <pc:sldLayoutMkLst>
            <pc:docMk/>
            <pc:sldMasterMk cId="271522072" sldId="2147483809"/>
            <pc:sldLayoutMk cId="4038384734" sldId="2147483827"/>
          </pc:sldLayoutMkLst>
        </pc:sldLayoutChg>
        <pc:sldLayoutChg chg="del">
          <pc:chgData name="Michael Collier" userId="c2873510-4a44-4d85-aef3-d7e8e051fe69" providerId="ADAL" clId="{CB384C6B-A00D-433E-855E-730CF8DB42CF}" dt="2018-03-09T02:13:37.457" v="3152" actId="2696"/>
          <pc:sldLayoutMkLst>
            <pc:docMk/>
            <pc:sldMasterMk cId="271522072" sldId="2147483809"/>
            <pc:sldLayoutMk cId="3878036716" sldId="2147483828"/>
          </pc:sldLayoutMkLst>
        </pc:sldLayoutChg>
        <pc:sldLayoutChg chg="del">
          <pc:chgData name="Michael Collier" userId="c2873510-4a44-4d85-aef3-d7e8e051fe69" providerId="ADAL" clId="{CB384C6B-A00D-433E-855E-730CF8DB42CF}" dt="2018-03-09T02:13:37.490" v="3153" actId="2696"/>
          <pc:sldLayoutMkLst>
            <pc:docMk/>
            <pc:sldMasterMk cId="271522072" sldId="2147483809"/>
            <pc:sldLayoutMk cId="3344949295" sldId="2147483829"/>
          </pc:sldLayoutMkLst>
        </pc:sldLayoutChg>
        <pc:sldLayoutChg chg="del">
          <pc:chgData name="Michael Collier" userId="c2873510-4a44-4d85-aef3-d7e8e051fe69" providerId="ADAL" clId="{CB384C6B-A00D-433E-855E-730CF8DB42CF}" dt="2018-03-09T02:13:37.562" v="3154" actId="2696"/>
          <pc:sldLayoutMkLst>
            <pc:docMk/>
            <pc:sldMasterMk cId="271522072" sldId="2147483809"/>
            <pc:sldLayoutMk cId="1227396989" sldId="2147483830"/>
          </pc:sldLayoutMkLst>
        </pc:sldLayoutChg>
        <pc:sldLayoutChg chg="del">
          <pc:chgData name="Michael Collier" userId="c2873510-4a44-4d85-aef3-d7e8e051fe69" providerId="ADAL" clId="{CB384C6B-A00D-433E-855E-730CF8DB42CF}" dt="2018-03-09T02:13:37.592" v="3155" actId="2696"/>
          <pc:sldLayoutMkLst>
            <pc:docMk/>
            <pc:sldMasterMk cId="271522072" sldId="2147483809"/>
            <pc:sldLayoutMk cId="435036573" sldId="2147483831"/>
          </pc:sldLayoutMkLst>
        </pc:sldLayoutChg>
        <pc:sldLayoutChg chg="del">
          <pc:chgData name="Michael Collier" userId="c2873510-4a44-4d85-aef3-d7e8e051fe69" providerId="ADAL" clId="{CB384C6B-A00D-433E-855E-730CF8DB42CF}" dt="2018-03-09T02:13:37.655" v="3156" actId="2696"/>
          <pc:sldLayoutMkLst>
            <pc:docMk/>
            <pc:sldMasterMk cId="271522072" sldId="2147483809"/>
            <pc:sldLayoutMk cId="3797020104" sldId="2147483832"/>
          </pc:sldLayoutMkLst>
        </pc:sldLayoutChg>
        <pc:sldLayoutChg chg="del">
          <pc:chgData name="Michael Collier" userId="c2873510-4a44-4d85-aef3-d7e8e051fe69" providerId="ADAL" clId="{CB384C6B-A00D-433E-855E-730CF8DB42CF}" dt="2018-03-09T02:13:37.695" v="3157" actId="2696"/>
          <pc:sldLayoutMkLst>
            <pc:docMk/>
            <pc:sldMasterMk cId="271522072" sldId="2147483809"/>
            <pc:sldLayoutMk cId="3810911074" sldId="2147483833"/>
          </pc:sldLayoutMkLst>
        </pc:sldLayoutChg>
        <pc:sldLayoutChg chg="del">
          <pc:chgData name="Michael Collier" userId="c2873510-4a44-4d85-aef3-d7e8e051fe69" providerId="ADAL" clId="{CB384C6B-A00D-433E-855E-730CF8DB42CF}" dt="2018-03-09T02:13:37.774" v="3158" actId="2696"/>
          <pc:sldLayoutMkLst>
            <pc:docMk/>
            <pc:sldMasterMk cId="271522072" sldId="2147483809"/>
            <pc:sldLayoutMk cId="3885604065" sldId="2147483834"/>
          </pc:sldLayoutMkLst>
        </pc:sldLayoutChg>
        <pc:sldLayoutChg chg="del">
          <pc:chgData name="Michael Collier" userId="c2873510-4a44-4d85-aef3-d7e8e051fe69" providerId="ADAL" clId="{CB384C6B-A00D-433E-855E-730CF8DB42CF}" dt="2018-03-09T02:13:37.813" v="3159" actId="2696"/>
          <pc:sldLayoutMkLst>
            <pc:docMk/>
            <pc:sldMasterMk cId="271522072" sldId="2147483809"/>
            <pc:sldLayoutMk cId="169493310" sldId="2147483835"/>
          </pc:sldLayoutMkLst>
        </pc:sldLayoutChg>
      </pc:sldMasterChg>
      <pc:sldMasterChg chg="del delSldLayout">
        <pc:chgData name="Michael Collier" userId="c2873510-4a44-4d85-aef3-d7e8e051fe69" providerId="ADAL" clId="{CB384C6B-A00D-433E-855E-730CF8DB42CF}" dt="2018-03-09T03:45:35.702" v="4044" actId="2696"/>
        <pc:sldMasterMkLst>
          <pc:docMk/>
          <pc:sldMasterMk cId="1637364953" sldId="2147483894"/>
        </pc:sldMasterMkLst>
        <pc:sldLayoutChg chg="del">
          <pc:chgData name="Michael Collier" userId="c2873510-4a44-4d85-aef3-d7e8e051fe69" providerId="ADAL" clId="{CB384C6B-A00D-433E-855E-730CF8DB42CF}" dt="2018-03-09T03:45:35.507" v="4022" actId="2696"/>
          <pc:sldLayoutMkLst>
            <pc:docMk/>
            <pc:sldMasterMk cId="1637364953" sldId="2147483894"/>
            <pc:sldLayoutMk cId="3344801310" sldId="2147483895"/>
          </pc:sldLayoutMkLst>
        </pc:sldLayoutChg>
        <pc:sldLayoutChg chg="del">
          <pc:chgData name="Michael Collier" userId="c2873510-4a44-4d85-aef3-d7e8e051fe69" providerId="ADAL" clId="{CB384C6B-A00D-433E-855E-730CF8DB42CF}" dt="2018-03-09T03:45:35.509" v="4023" actId="2696"/>
          <pc:sldLayoutMkLst>
            <pc:docMk/>
            <pc:sldMasterMk cId="1637364953" sldId="2147483894"/>
            <pc:sldLayoutMk cId="2959099074" sldId="2147483896"/>
          </pc:sldLayoutMkLst>
        </pc:sldLayoutChg>
        <pc:sldLayoutChg chg="del">
          <pc:chgData name="Michael Collier" userId="c2873510-4a44-4d85-aef3-d7e8e051fe69" providerId="ADAL" clId="{CB384C6B-A00D-433E-855E-730CF8DB42CF}" dt="2018-03-09T03:45:35.524" v="4024" actId="2696"/>
          <pc:sldLayoutMkLst>
            <pc:docMk/>
            <pc:sldMasterMk cId="1637364953" sldId="2147483894"/>
            <pc:sldLayoutMk cId="2902276813" sldId="2147483897"/>
          </pc:sldLayoutMkLst>
        </pc:sldLayoutChg>
        <pc:sldLayoutChg chg="del">
          <pc:chgData name="Michael Collier" userId="c2873510-4a44-4d85-aef3-d7e8e051fe69" providerId="ADAL" clId="{CB384C6B-A00D-433E-855E-730CF8DB42CF}" dt="2018-03-09T03:45:35.524" v="4025" actId="2696"/>
          <pc:sldLayoutMkLst>
            <pc:docMk/>
            <pc:sldMasterMk cId="1637364953" sldId="2147483894"/>
            <pc:sldLayoutMk cId="3198176775" sldId="2147483898"/>
          </pc:sldLayoutMkLst>
        </pc:sldLayoutChg>
        <pc:sldLayoutChg chg="del">
          <pc:chgData name="Michael Collier" userId="c2873510-4a44-4d85-aef3-d7e8e051fe69" providerId="ADAL" clId="{CB384C6B-A00D-433E-855E-730CF8DB42CF}" dt="2018-03-09T03:45:35.540" v="4026" actId="2696"/>
          <pc:sldLayoutMkLst>
            <pc:docMk/>
            <pc:sldMasterMk cId="1637364953" sldId="2147483894"/>
            <pc:sldLayoutMk cId="3312401052" sldId="2147483899"/>
          </pc:sldLayoutMkLst>
        </pc:sldLayoutChg>
        <pc:sldLayoutChg chg="del">
          <pc:chgData name="Michael Collier" userId="c2873510-4a44-4d85-aef3-d7e8e051fe69" providerId="ADAL" clId="{CB384C6B-A00D-433E-855E-730CF8DB42CF}" dt="2018-03-09T03:45:35.553" v="4027" actId="2696"/>
          <pc:sldLayoutMkLst>
            <pc:docMk/>
            <pc:sldMasterMk cId="1637364953" sldId="2147483894"/>
            <pc:sldLayoutMk cId="458966918" sldId="2147483900"/>
          </pc:sldLayoutMkLst>
        </pc:sldLayoutChg>
        <pc:sldLayoutChg chg="del">
          <pc:chgData name="Michael Collier" userId="c2873510-4a44-4d85-aef3-d7e8e051fe69" providerId="ADAL" clId="{CB384C6B-A00D-433E-855E-730CF8DB42CF}" dt="2018-03-09T03:45:35.562" v="4028" actId="2696"/>
          <pc:sldLayoutMkLst>
            <pc:docMk/>
            <pc:sldMasterMk cId="1637364953" sldId="2147483894"/>
            <pc:sldLayoutMk cId="364021827" sldId="2147483901"/>
          </pc:sldLayoutMkLst>
        </pc:sldLayoutChg>
        <pc:sldLayoutChg chg="del">
          <pc:chgData name="Michael Collier" userId="c2873510-4a44-4d85-aef3-d7e8e051fe69" providerId="ADAL" clId="{CB384C6B-A00D-433E-855E-730CF8DB42CF}" dt="2018-03-09T03:45:35.569" v="4029" actId="2696"/>
          <pc:sldLayoutMkLst>
            <pc:docMk/>
            <pc:sldMasterMk cId="1637364953" sldId="2147483894"/>
            <pc:sldLayoutMk cId="2586027527" sldId="2147483902"/>
          </pc:sldLayoutMkLst>
        </pc:sldLayoutChg>
        <pc:sldLayoutChg chg="del">
          <pc:chgData name="Michael Collier" userId="c2873510-4a44-4d85-aef3-d7e8e051fe69" providerId="ADAL" clId="{CB384C6B-A00D-433E-855E-730CF8DB42CF}" dt="2018-03-09T03:45:35.575" v="4030" actId="2696"/>
          <pc:sldLayoutMkLst>
            <pc:docMk/>
            <pc:sldMasterMk cId="1637364953" sldId="2147483894"/>
            <pc:sldLayoutMk cId="3199203535" sldId="2147483903"/>
          </pc:sldLayoutMkLst>
        </pc:sldLayoutChg>
        <pc:sldLayoutChg chg="del">
          <pc:chgData name="Michael Collier" userId="c2873510-4a44-4d85-aef3-d7e8e051fe69" providerId="ADAL" clId="{CB384C6B-A00D-433E-855E-730CF8DB42CF}" dt="2018-03-09T03:45:35.584" v="4031" actId="2696"/>
          <pc:sldLayoutMkLst>
            <pc:docMk/>
            <pc:sldMasterMk cId="1637364953" sldId="2147483894"/>
            <pc:sldLayoutMk cId="2474412403" sldId="2147483904"/>
          </pc:sldLayoutMkLst>
        </pc:sldLayoutChg>
        <pc:sldLayoutChg chg="del">
          <pc:chgData name="Michael Collier" userId="c2873510-4a44-4d85-aef3-d7e8e051fe69" providerId="ADAL" clId="{CB384C6B-A00D-433E-855E-730CF8DB42CF}" dt="2018-03-09T03:45:35.584" v="4032" actId="2696"/>
          <pc:sldLayoutMkLst>
            <pc:docMk/>
            <pc:sldMasterMk cId="1637364953" sldId="2147483894"/>
            <pc:sldLayoutMk cId="2886259665" sldId="2147483905"/>
          </pc:sldLayoutMkLst>
        </pc:sldLayoutChg>
        <pc:sldLayoutChg chg="del">
          <pc:chgData name="Michael Collier" userId="c2873510-4a44-4d85-aef3-d7e8e051fe69" providerId="ADAL" clId="{CB384C6B-A00D-433E-855E-730CF8DB42CF}" dt="2018-03-09T03:45:35.604" v="4033" actId="2696"/>
          <pc:sldLayoutMkLst>
            <pc:docMk/>
            <pc:sldMasterMk cId="1637364953" sldId="2147483894"/>
            <pc:sldLayoutMk cId="3008253918" sldId="2147483906"/>
          </pc:sldLayoutMkLst>
        </pc:sldLayoutChg>
        <pc:sldLayoutChg chg="del">
          <pc:chgData name="Michael Collier" userId="c2873510-4a44-4d85-aef3-d7e8e051fe69" providerId="ADAL" clId="{CB384C6B-A00D-433E-855E-730CF8DB42CF}" dt="2018-03-09T03:45:35.609" v="4034" actId="2696"/>
          <pc:sldLayoutMkLst>
            <pc:docMk/>
            <pc:sldMasterMk cId="1637364953" sldId="2147483894"/>
            <pc:sldLayoutMk cId="2722572365" sldId="2147483907"/>
          </pc:sldLayoutMkLst>
        </pc:sldLayoutChg>
        <pc:sldLayoutChg chg="del">
          <pc:chgData name="Michael Collier" userId="c2873510-4a44-4d85-aef3-d7e8e051fe69" providerId="ADAL" clId="{CB384C6B-A00D-433E-855E-730CF8DB42CF}" dt="2018-03-09T03:45:35.609" v="4035" actId="2696"/>
          <pc:sldLayoutMkLst>
            <pc:docMk/>
            <pc:sldMasterMk cId="1637364953" sldId="2147483894"/>
            <pc:sldLayoutMk cId="636792785" sldId="2147483908"/>
          </pc:sldLayoutMkLst>
        </pc:sldLayoutChg>
        <pc:sldLayoutChg chg="del">
          <pc:chgData name="Michael Collier" userId="c2873510-4a44-4d85-aef3-d7e8e051fe69" providerId="ADAL" clId="{CB384C6B-A00D-433E-855E-730CF8DB42CF}" dt="2018-03-09T03:45:35.624" v="4036" actId="2696"/>
          <pc:sldLayoutMkLst>
            <pc:docMk/>
            <pc:sldMasterMk cId="1637364953" sldId="2147483894"/>
            <pc:sldLayoutMk cId="3292750844" sldId="2147483909"/>
          </pc:sldLayoutMkLst>
        </pc:sldLayoutChg>
        <pc:sldLayoutChg chg="del">
          <pc:chgData name="Michael Collier" userId="c2873510-4a44-4d85-aef3-d7e8e051fe69" providerId="ADAL" clId="{CB384C6B-A00D-433E-855E-730CF8DB42CF}" dt="2018-03-09T03:45:35.624" v="4037" actId="2696"/>
          <pc:sldLayoutMkLst>
            <pc:docMk/>
            <pc:sldMasterMk cId="1637364953" sldId="2147483894"/>
            <pc:sldLayoutMk cId="1210293851" sldId="2147483910"/>
          </pc:sldLayoutMkLst>
        </pc:sldLayoutChg>
        <pc:sldLayoutChg chg="del">
          <pc:chgData name="Michael Collier" userId="c2873510-4a44-4d85-aef3-d7e8e051fe69" providerId="ADAL" clId="{CB384C6B-A00D-433E-855E-730CF8DB42CF}" dt="2018-03-09T03:45:35.640" v="4038" actId="2696"/>
          <pc:sldLayoutMkLst>
            <pc:docMk/>
            <pc:sldMasterMk cId="1637364953" sldId="2147483894"/>
            <pc:sldLayoutMk cId="2796909834" sldId="2147483911"/>
          </pc:sldLayoutMkLst>
        </pc:sldLayoutChg>
        <pc:sldLayoutChg chg="del">
          <pc:chgData name="Michael Collier" userId="c2873510-4a44-4d85-aef3-d7e8e051fe69" providerId="ADAL" clId="{CB384C6B-A00D-433E-855E-730CF8DB42CF}" dt="2018-03-09T03:45:35.656" v="4039" actId="2696"/>
          <pc:sldLayoutMkLst>
            <pc:docMk/>
            <pc:sldMasterMk cId="1637364953" sldId="2147483894"/>
            <pc:sldLayoutMk cId="3683327475" sldId="2147483912"/>
          </pc:sldLayoutMkLst>
        </pc:sldLayoutChg>
        <pc:sldLayoutChg chg="del">
          <pc:chgData name="Michael Collier" userId="c2873510-4a44-4d85-aef3-d7e8e051fe69" providerId="ADAL" clId="{CB384C6B-A00D-433E-855E-730CF8DB42CF}" dt="2018-03-09T03:45:35.656" v="4040" actId="2696"/>
          <pc:sldLayoutMkLst>
            <pc:docMk/>
            <pc:sldMasterMk cId="1637364953" sldId="2147483894"/>
            <pc:sldLayoutMk cId="1310603897" sldId="2147483913"/>
          </pc:sldLayoutMkLst>
        </pc:sldLayoutChg>
        <pc:sldLayoutChg chg="del">
          <pc:chgData name="Michael Collier" userId="c2873510-4a44-4d85-aef3-d7e8e051fe69" providerId="ADAL" clId="{CB384C6B-A00D-433E-855E-730CF8DB42CF}" dt="2018-03-09T03:45:35.671" v="4041" actId="2696"/>
          <pc:sldLayoutMkLst>
            <pc:docMk/>
            <pc:sldMasterMk cId="1637364953" sldId="2147483894"/>
            <pc:sldLayoutMk cId="1768168439" sldId="2147483914"/>
          </pc:sldLayoutMkLst>
        </pc:sldLayoutChg>
        <pc:sldLayoutChg chg="del">
          <pc:chgData name="Michael Collier" userId="c2873510-4a44-4d85-aef3-d7e8e051fe69" providerId="ADAL" clId="{CB384C6B-A00D-433E-855E-730CF8DB42CF}" dt="2018-03-09T03:45:35.671" v="4042" actId="2696"/>
          <pc:sldLayoutMkLst>
            <pc:docMk/>
            <pc:sldMasterMk cId="1637364953" sldId="2147483894"/>
            <pc:sldLayoutMk cId="953925469" sldId="2147483915"/>
          </pc:sldLayoutMkLst>
        </pc:sldLayoutChg>
        <pc:sldLayoutChg chg="del">
          <pc:chgData name="Michael Collier" userId="c2873510-4a44-4d85-aef3-d7e8e051fe69" providerId="ADAL" clId="{CB384C6B-A00D-433E-855E-730CF8DB42CF}" dt="2018-03-09T03:45:35.691" v="4043" actId="2696"/>
          <pc:sldLayoutMkLst>
            <pc:docMk/>
            <pc:sldMasterMk cId="1637364953" sldId="2147483894"/>
            <pc:sldLayoutMk cId="3378005468" sldId="2147483916"/>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2942A-4FA1-46FE-9879-93F94E0F8CCF}" type="datetimeFigureOut">
              <a:rPr lang="en-US" smtClean="0"/>
              <a:t>3/10/2018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AA44A-7B90-4F62-B5B5-483D55E179BE}" type="slidenum">
              <a:rPr lang="en-US" smtClean="0"/>
              <a:t>‹#›</a:t>
            </a:fld>
            <a:endParaRPr lang="en-US"/>
          </a:p>
        </p:txBody>
      </p:sp>
    </p:spTree>
    <p:extLst>
      <p:ext uri="{BB962C8B-B14F-4D97-AF65-F5344CB8AC3E}">
        <p14:creationId xmlns:p14="http://schemas.microsoft.com/office/powerpoint/2010/main" val="249461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ocs.microsoft.com/en-us/azure/event-grid/event-grid-event-hubs-integr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1</a:t>
            </a:fld>
            <a:endParaRPr lang="en-US"/>
          </a:p>
        </p:txBody>
      </p:sp>
    </p:spTree>
    <p:extLst>
      <p:ext uri="{BB962C8B-B14F-4D97-AF65-F5344CB8AC3E}">
        <p14:creationId xmlns:p14="http://schemas.microsoft.com/office/powerpoint/2010/main" val="1847248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“Pinnacle of PaaS compute”</a:t>
            </a:r>
          </a:p>
          <a:p>
            <a:pPr marL="571500" indent="-571500">
              <a:buFont typeface="Arial" panose="020B0604020202020204" pitchFamily="34" charset="0"/>
              <a:buChar char="•"/>
            </a:pPr>
            <a:r>
              <a:rPr lang="en-US"/>
              <a:t>Not just hardware “servers”, but software servers are also </a:t>
            </a:r>
            <a:r>
              <a:rPr lang="en-US" b="1"/>
              <a:t>managed for you</a:t>
            </a:r>
          </a:p>
          <a:p>
            <a:pPr marL="571500" indent="-571500">
              <a:buFont typeface="Arial" panose="020B0604020202020204" pitchFamily="34" charset="0"/>
              <a:buChar char="•"/>
            </a:pPr>
            <a:r>
              <a:rPr lang="en-US"/>
              <a:t>Focus on </a:t>
            </a:r>
            <a:r>
              <a:rPr lang="en-US" b="1"/>
              <a:t>business logic</a:t>
            </a:r>
            <a:r>
              <a:rPr lang="en-US"/>
              <a:t>, not solving technical problems not </a:t>
            </a:r>
            <a:r>
              <a:rPr lang="en-US" b="1"/>
              <a:t>core to business</a:t>
            </a:r>
          </a:p>
          <a:p>
            <a:pPr marL="571500" indent="-571500">
              <a:buFont typeface="Arial" panose="020B0604020202020204" pitchFamily="34" charset="0"/>
              <a:buChar char="•"/>
            </a:pPr>
            <a:r>
              <a:rPr lang="en-US"/>
              <a:t>Lower effort to get started makes it easier to experiment (bots, etc.)</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7201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3991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7876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0795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already saw how Functions provide an experience of responding to events through code that in turn processes data that could be coming from or headed to any number of services.  Some of the key highlights are:</a:t>
            </a:r>
          </a:p>
          <a:p>
            <a:pPr marL="171450" indent="-171450">
              <a:buFontTx/>
              <a:buChar char="-"/>
            </a:pPr>
            <a:r>
              <a:rPr lang="en-US"/>
              <a:t>Ability to build, test and debug your Functions code locally on your own machine before your code is even deployed to the cloud.  This is a massive productivity benefit while building cloud applications and something Azure provides through rich integration with a world class developer tool like Visual Studio</a:t>
            </a:r>
          </a:p>
          <a:p>
            <a:pPr marL="171450" indent="-171450">
              <a:buFontTx/>
              <a:buChar char="-"/>
            </a:pPr>
            <a:r>
              <a:rPr lang="en-US"/>
              <a:t>Secondly, unique features like triggers and bindings that make it super easy to setup event-driven architectures and simplify communication with data sources</a:t>
            </a:r>
          </a:p>
          <a:p>
            <a:pPr marL="171450" indent="-171450">
              <a:buFontTx/>
              <a:buChar char="-"/>
            </a:pPr>
            <a:r>
              <a:rPr lang="en-US"/>
              <a:t>Thirdly, we support a number of programming languages.  In the demo we saw an example with C#.  But we also support Node.js, F#, Python and even bash so you can pick the language of your choice to write serverless functions with</a:t>
            </a:r>
          </a:p>
          <a:p>
            <a:pPr marL="171450" indent="-171450">
              <a:buFontTx/>
              <a:buChar char="-"/>
            </a:pPr>
            <a:r>
              <a:rPr lang="en-US"/>
              <a:t>Lastly, Functions support concepts such as Continuous deployment, which makes it super easy to integrate them into your existing DevOps pipelines.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2483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3503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 simple event hub JS function (just trigger)</a:t>
            </a:r>
          </a:p>
          <a:p>
            <a:endParaRPr lang="en-US" dirty="0"/>
          </a:p>
          <a:p>
            <a:r>
              <a:rPr lang="en-US" dirty="0"/>
              <a:t>Then, a good example of a C# function with a trigger and input/output bindings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7813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https://docs.microsoft.com/en-us/azure/azure-functions/supported-languages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959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via visual studio, GitHub, or Zip?  Zip!</a:t>
            </a:r>
          </a:p>
          <a:p>
            <a:r>
              <a:rPr lang="en-US" dirty="0"/>
              <a:t>Show Application insights</a:t>
            </a:r>
          </a:p>
          <a:p>
            <a:endParaRPr lang="en-US" dirty="0"/>
          </a:p>
          <a:p>
            <a:r>
              <a:rPr lang="en-US" dirty="0"/>
              <a:t>https://docs.microsoft.com/en-us/azure/azure-functions/functions-monitoring </a:t>
            </a:r>
          </a:p>
          <a:p>
            <a:endParaRPr lang="en-US" dirty="0"/>
          </a:p>
          <a:p>
            <a:r>
              <a:rPr lang="en-US" dirty="0"/>
              <a:t>https://docs.microsoft.com/en-us/azure/azure-functions/deployment-zip-push</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307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405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868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Function Chaining</a:t>
            </a:r>
          </a:p>
          <a:p>
            <a:r>
              <a:rPr lang="en-US" dirty="0"/>
              <a:t>2 – Fan-out / fan-in</a:t>
            </a:r>
          </a:p>
          <a:p>
            <a:r>
              <a:rPr lang="en-US" dirty="0"/>
              <a:t>3 – </a:t>
            </a:r>
            <a:r>
              <a:rPr lang="en-US" dirty="0" err="1"/>
              <a:t>Async</a:t>
            </a:r>
            <a:r>
              <a:rPr lang="en-US" dirty="0"/>
              <a:t> HTTP APIs</a:t>
            </a:r>
          </a:p>
          <a:p>
            <a:r>
              <a:rPr lang="en-US" dirty="0"/>
              <a:t>4 – Stateful singletons</a:t>
            </a:r>
          </a:p>
          <a:p>
            <a:r>
              <a:rPr lang="en-US" dirty="0"/>
              <a:t>5 – Human interaction</a:t>
            </a:r>
          </a:p>
          <a:p>
            <a:endParaRPr lang="en-US" dirty="0"/>
          </a:p>
          <a:p>
            <a:r>
              <a:rPr lang="en-US" dirty="0"/>
              <a:t>https://github.com/Azure/azure-functions-durable-extension/releases/tag/v1.2.0-beta3</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173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https://docs.microsoft.com/en-us/azure/azure-functions/deployment-zip-push#deployment-customization</a:t>
            </a:r>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5604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8B7E5-BD62-4938-9F50-C9A6F31BB47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40990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Logic Apps support more than 180 connectors already.  It goes without saying that it supports </a:t>
            </a:r>
            <a:r>
              <a:rPr lang="en-US" b="1" dirty="0"/>
              <a:t>most</a:t>
            </a:r>
            <a:r>
              <a:rPr lang="en-US" dirty="0"/>
              <a:t> Azure services but you can see from this list that it also supports many popular </a:t>
            </a:r>
            <a:r>
              <a:rPr lang="en-US" b="1" dirty="0"/>
              <a:t>3</a:t>
            </a:r>
            <a:r>
              <a:rPr lang="en-US" b="1" baseline="30000" dirty="0"/>
              <a:t>rd</a:t>
            </a:r>
            <a:r>
              <a:rPr lang="en-US" b="1" dirty="0"/>
              <a:t> party </a:t>
            </a:r>
            <a:r>
              <a:rPr lang="en-US" dirty="0"/>
              <a:t>services like Dropbox, Twitter, Salesforce and so on.</a:t>
            </a:r>
          </a:p>
          <a:p>
            <a:endParaRPr lang="en-US" dirty="0"/>
          </a:p>
          <a:p>
            <a:r>
              <a:rPr lang="en-US" dirty="0"/>
              <a:t>And it does that </a:t>
            </a:r>
            <a:r>
              <a:rPr lang="en-US" b="1" dirty="0"/>
              <a:t>without </a:t>
            </a:r>
            <a:r>
              <a:rPr lang="en-US" dirty="0"/>
              <a:t>requiring you to understand how any of these other services work.  It </a:t>
            </a:r>
            <a:r>
              <a:rPr lang="en-US" b="1" dirty="0"/>
              <a:t>completely </a:t>
            </a:r>
            <a:r>
              <a:rPr lang="en-US" dirty="0"/>
              <a:t>abstracts the integration details of how to communicate with these other services and their specific API, SDKs and protocols.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086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serverless workflows in the cloud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dirty="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Another key value of this service is that, it provides connections with multiple services and allows you to orchestrate all these services along with the </a:t>
            </a:r>
            <a:r>
              <a:rPr lang="en-US" sz="1200" b="1" dirty="0"/>
              <a:t>functions </a:t>
            </a:r>
            <a:r>
              <a:rPr lang="en-US" sz="1200" dirty="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a:t>Lastly all of these workflows are internally represented using a </a:t>
            </a:r>
            <a:r>
              <a:rPr lang="en-US" sz="1200" b="1" dirty="0"/>
              <a:t>declarative</a:t>
            </a:r>
            <a:r>
              <a:rPr lang="en-US" sz="1200" dirty="0"/>
              <a:t> definition format, again making it very friendly with your existing CI/CD practices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4880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61035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987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554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image processing logic app</a:t>
            </a:r>
          </a:p>
          <a:p>
            <a:pPr marL="171450" indent="-171450">
              <a:buFontTx/>
              <a:buChar char="-"/>
            </a:pPr>
            <a:r>
              <a:rPr lang="en-US" dirty="0"/>
              <a:t>Watch for files</a:t>
            </a:r>
          </a:p>
          <a:p>
            <a:pPr marL="171450" indent="-171450">
              <a:buFontTx/>
              <a:buChar char="-"/>
            </a:pPr>
            <a:r>
              <a:rPr lang="en-US" dirty="0"/>
              <a:t>Analyze with computer vision</a:t>
            </a:r>
          </a:p>
          <a:p>
            <a:pPr marL="171450" indent="-171450">
              <a:buFontTx/>
              <a:buChar char="-"/>
            </a:pPr>
            <a:r>
              <a:rPr lang="en-US" dirty="0"/>
              <a:t>Create thumbnail with computer vision</a:t>
            </a:r>
          </a:p>
          <a:p>
            <a:pPr marL="171450" indent="-171450">
              <a:buFontTx/>
              <a:buChar char="-"/>
            </a:pPr>
            <a:r>
              <a:rPr lang="en-US" dirty="0"/>
              <a:t>Send </a:t>
            </a:r>
            <a:r>
              <a:rPr lang="en-US"/>
              <a:t>text message</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2558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 would like to spend some time discussing the newest member of the Azure Serverless family, </a:t>
            </a:r>
            <a:r>
              <a:rPr lang="en-US" b="1" dirty="0"/>
              <a:t>Azure Event Grid</a:t>
            </a:r>
            <a:r>
              <a:rPr lang="en-US" dirty="0"/>
              <a:t>. </a:t>
            </a:r>
          </a:p>
          <a:p>
            <a:endParaRPr lang="en-US" dirty="0"/>
          </a:p>
          <a:p>
            <a:r>
              <a:rPr lang="en-US" dirty="0"/>
              <a:t>If you’ve done any UI work in the past, you might be familiar with delegates and event-driven programming. This has been a solved problem for a long time within application, now it is finally coming to the cloud. </a:t>
            </a:r>
          </a:p>
          <a:p>
            <a:endParaRPr lang="en-US" dirty="0"/>
          </a:p>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Slide Number Placeholder 3"/>
          <p:cNvSpPr>
            <a:spLocks noGrp="1"/>
          </p:cNvSpPr>
          <p:nvPr>
            <p:ph type="sldNum" sz="quarter" idx="10"/>
          </p:nvPr>
        </p:nvSpPr>
        <p:spPr/>
        <p:txBody>
          <a:bodyPr/>
          <a:lstStyle/>
          <a:p>
            <a:pPr marL="0" marR="0" lvl="0" indent="0" algn="r" defTabSz="932600" rtl="0" eaLnBrk="1" fontAlgn="auto" latinLnBrk="0" hangingPunct="1">
              <a:lnSpc>
                <a:spcPct val="100000"/>
              </a:lnSpc>
              <a:spcBef>
                <a:spcPts val="0"/>
              </a:spcBef>
              <a:spcAft>
                <a:spcPts val="0"/>
              </a:spcAft>
              <a:buClrTx/>
              <a:buSzTx/>
              <a:buFontTx/>
              <a:buNone/>
              <a:tabLst/>
              <a:defRPr/>
            </a:pPr>
            <a:fld id="{C7CB4754-E6B3-49E8-AEEE-D97351DB03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7190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a:t>
            </a:fld>
            <a:endParaRPr lang="en-US"/>
          </a:p>
        </p:txBody>
      </p:sp>
    </p:spTree>
    <p:extLst>
      <p:ext uri="{BB962C8B-B14F-4D97-AF65-F5344CB8AC3E}">
        <p14:creationId xmlns:p14="http://schemas.microsoft.com/office/powerpoint/2010/main" val="23976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already talked about how important events are.</a:t>
            </a:r>
          </a:p>
          <a:p>
            <a:pPr marL="171450" indent="-171450">
              <a:buFontTx/>
              <a:buChar char="-"/>
            </a:pPr>
            <a:r>
              <a:rPr lang="en-US" dirty="0"/>
              <a:t>This service allows you to manage all events in a single place</a:t>
            </a:r>
          </a:p>
          <a:p>
            <a:pPr marL="171450" indent="-171450">
              <a:buFontTx/>
              <a:buChar char="-"/>
            </a:pPr>
            <a:r>
              <a:rPr lang="en-US" dirty="0"/>
              <a:t>Notice that multiple Azure services today publish their events into Event Grid and these events can be routed to multiple destination.  We have Functions, Logic Apps and even other services like Automation and generic webhooks.</a:t>
            </a:r>
          </a:p>
          <a:p>
            <a:pPr marL="171450" indent="-171450">
              <a:buFontTx/>
              <a:buChar char="-"/>
            </a:pPr>
            <a:r>
              <a:rPr lang="en-US" dirty="0"/>
              <a:t>You can also create your own customer events</a:t>
            </a:r>
          </a:p>
          <a:p>
            <a:endParaRPr lang="en-US" dirty="0"/>
          </a:p>
          <a:p>
            <a:r>
              <a:rPr lang="en-US" dirty="0"/>
              <a:t>The rich set of publishers and consumers opens up many interesting scenarios for you to construct </a:t>
            </a:r>
            <a:r>
              <a:rPr lang="en-US" b="1" dirty="0"/>
              <a:t>already</a:t>
            </a:r>
            <a:r>
              <a:rPr lang="en-US" dirty="0"/>
              <a:t>.  And the list of services that will publish their events to Event Grid will continue to grow over time.</a:t>
            </a:r>
          </a:p>
          <a:p>
            <a:endParaRPr lang="en-US" dirty="0"/>
          </a:p>
          <a:p>
            <a:r>
              <a:rPr lang="en-US" dirty="0"/>
              <a:t>https://azure.microsoft.com/en-us/blog/azure-service-bus-now-integrates-with-azure-event-grid/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97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an event look like?  It’s really pretty basic.</a:t>
            </a:r>
          </a:p>
          <a:p>
            <a:endParaRPr lang="en-US" dirty="0"/>
          </a:p>
          <a:p>
            <a:r>
              <a:rPr lang="en-US" dirty="0"/>
              <a:t>https://github.com/Azure/azure-rest-api-specs/tree/master/specification/eventgrid/data-plane</a:t>
            </a:r>
          </a:p>
          <a:p>
            <a:r>
              <a:rPr lang="en-US" dirty="0"/>
              <a:t>https://docs.microsoft.com/en-us/azure/event-grid/event-schema</a:t>
            </a:r>
          </a:p>
        </p:txBody>
      </p:sp>
      <p:sp>
        <p:nvSpPr>
          <p:cNvPr id="4" name="Slide Number Placeholder 3"/>
          <p:cNvSpPr>
            <a:spLocks noGrp="1"/>
          </p:cNvSpPr>
          <p:nvPr>
            <p:ph type="sldNum" sz="quarter" idx="10"/>
          </p:nvPr>
        </p:nvSpPr>
        <p:spPr/>
        <p:txBody>
          <a:bodyPr/>
          <a:lstStyle/>
          <a:p>
            <a:fld id="{54EAA44A-7B90-4F62-B5B5-483D55E179BE}" type="slidenum">
              <a:rPr lang="en-US" smtClean="0"/>
              <a:t>31</a:t>
            </a:fld>
            <a:endParaRPr lang="en-US"/>
          </a:p>
        </p:txBody>
      </p:sp>
    </p:spTree>
    <p:extLst>
      <p:ext uri="{BB962C8B-B14F-4D97-AF65-F5344CB8AC3E}">
        <p14:creationId xmlns:p14="http://schemas.microsoft.com/office/powerpoint/2010/main" val="3514006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SDK</a:t>
            </a:r>
          </a:p>
          <a:p>
            <a:r>
              <a:rPr lang="en-US" dirty="0"/>
              <a:t>REST</a:t>
            </a:r>
          </a:p>
          <a:p>
            <a:endParaRPr lang="en-US" dirty="0"/>
          </a:p>
          <a:p>
            <a:r>
              <a:rPr lang="en-US" dirty="0"/>
              <a:t>Custom Topic</a:t>
            </a:r>
          </a:p>
          <a:p>
            <a:r>
              <a:rPr lang="en-US" dirty="0"/>
              <a:t>Blob Created / Deleted</a:t>
            </a:r>
          </a:p>
          <a:p>
            <a:endParaRPr lang="en-US" dirty="0"/>
          </a:p>
          <a:p>
            <a:r>
              <a:rPr lang="en-US" dirty="0"/>
              <a:t>Azure CLI</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6364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834E39C7-B244-4AD1-BF37-284BD54274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2176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8337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173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18B7E5-BD62-4938-9F50-C9A6F31BB476}"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56921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37</a:t>
            </a:fld>
            <a:endParaRPr lang="en-US"/>
          </a:p>
        </p:txBody>
      </p:sp>
    </p:spTree>
    <p:extLst>
      <p:ext uri="{BB962C8B-B14F-4D97-AF65-F5344CB8AC3E}">
        <p14:creationId xmlns:p14="http://schemas.microsoft.com/office/powerpoint/2010/main" val="20096601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4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8254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EBD6B6-8A33-4D4F-8F48-A37C991244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4491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All good things begin with a story.</a:t>
            </a:r>
          </a:p>
          <a:p>
            <a:pPr marL="0" indent="0">
              <a:buFontTx/>
              <a:buNone/>
            </a:pPr>
            <a:endParaRPr lang="en-US"/>
          </a:p>
          <a:p>
            <a:pPr marL="0" indent="0">
              <a:buFontTx/>
              <a:buNone/>
            </a:pPr>
            <a:r>
              <a:rPr lang="en-US"/>
              <a:t>So before I talk to you about serverless, I wanted to discuss some history of how apps have been built through the years and how that has led us to the computing options we have today.</a:t>
            </a:r>
          </a:p>
          <a:p>
            <a:pPr marL="0" indent="0">
              <a:buFontTx/>
              <a:buNone/>
            </a:pPr>
            <a:endParaRPr lang="en-US"/>
          </a:p>
          <a:p>
            <a:pPr marL="171450" indent="-171450">
              <a:buFontTx/>
              <a:buChar char="-"/>
            </a:pPr>
            <a:r>
              <a:rPr lang="en-US"/>
              <a:t>Buy your own hardware and software</a:t>
            </a:r>
          </a:p>
          <a:p>
            <a:pPr marL="171450" indent="-171450">
              <a:buFontTx/>
              <a:buChar char="-"/>
            </a:pPr>
            <a:r>
              <a:rPr lang="en-US"/>
              <a:t>Run it in your own data-centers</a:t>
            </a:r>
          </a:p>
          <a:p>
            <a:pPr marL="171450" indent="-171450">
              <a:buFontTx/>
              <a:buChar char="-"/>
            </a:pPr>
            <a:r>
              <a:rPr lang="en-US"/>
              <a:t>Deal with a multitude of questions</a:t>
            </a:r>
          </a:p>
          <a:p>
            <a:pPr marL="628650" lvl="1" indent="-171450">
              <a:buFontTx/>
              <a:buChar char="-"/>
            </a:pPr>
            <a:r>
              <a:rPr lang="en-US"/>
              <a:t># of servers</a:t>
            </a:r>
          </a:p>
          <a:p>
            <a:pPr marL="628650" lvl="1" indent="-171450">
              <a:buFontTx/>
              <a:buChar char="-"/>
            </a:pPr>
            <a:r>
              <a:rPr lang="en-US"/>
              <a:t>Physical security</a:t>
            </a:r>
          </a:p>
          <a:p>
            <a:pPr marL="628650" lvl="1" indent="-171450">
              <a:buFontTx/>
              <a:buChar char="-"/>
            </a:pPr>
            <a:r>
              <a:rPr lang="en-US"/>
              <a:t>Hardware failure</a:t>
            </a:r>
          </a:p>
          <a:p>
            <a:pPr marL="628650" lvl="1" indent="-171450">
              <a:buFontTx/>
              <a:buChar char="-"/>
            </a:pPr>
            <a:r>
              <a:rPr lang="en-US"/>
              <a:t>Software patching</a:t>
            </a:r>
          </a:p>
          <a:p>
            <a:pPr marL="628650" lvl="1" indent="-171450">
              <a:buFontTx/>
              <a:buChar char="-"/>
            </a:pPr>
            <a:r>
              <a:rPr lang="en-US"/>
              <a:t>Backup</a:t>
            </a:r>
          </a:p>
          <a:p>
            <a:pPr marL="0" lvl="0" indent="0">
              <a:buFontTx/>
              <a:buNone/>
            </a:pPr>
            <a:endParaRPr lang="en-US"/>
          </a:p>
          <a:p>
            <a:pPr marL="0" lvl="0" indent="0">
              <a:buFontTx/>
              <a:buNone/>
            </a:pPr>
            <a:r>
              <a:rPr lang="en-US"/>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3378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5EBD6B6-8A33-4D4F-8F48-A37C9912447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1892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Functions today, you default to the V1 runtime. It’s great for C# and F# functions, but a big limitation is that due to running Node.JS in the host process, the version of Node you can use is locked at 6.5.0.</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34984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V2 runtime has a number of improvements:</a:t>
            </a:r>
          </a:p>
          <a:p>
            <a:endParaRPr lang="en-US" dirty="0"/>
          </a:p>
          <a:p>
            <a:pPr marL="171450" indent="-171450">
              <a:buFont typeface="Arial" panose="020B0604020202020204" pitchFamily="34" charset="0"/>
              <a:buChar char="•"/>
            </a:pPr>
            <a:r>
              <a:rPr lang="en-US" dirty="0"/>
              <a:t>Our host runs .NET Core 2.0</a:t>
            </a:r>
          </a:p>
          <a:p>
            <a:pPr marL="171450" indent="-171450">
              <a:buFont typeface="Arial" panose="020B0604020202020204" pitchFamily="34" charset="0"/>
              <a:buChar char="•"/>
            </a:pPr>
            <a:r>
              <a:rPr lang="en-US" dirty="0"/>
              <a:t>While C# and F# still run in the same host process, we have a new extensibility model for other languages.</a:t>
            </a:r>
          </a:p>
          <a:p>
            <a:pPr marL="171450" indent="-171450">
              <a:buFont typeface="Arial" panose="020B0604020202020204" pitchFamily="34" charset="0"/>
              <a:buChar char="•"/>
            </a:pPr>
            <a:r>
              <a:rPr lang="en-US" dirty="0"/>
              <a:t>Language workers run out of process.</a:t>
            </a:r>
          </a:p>
          <a:p>
            <a:pPr marL="628650" lvl="1" indent="-171450">
              <a:buFont typeface="Arial" panose="020B0604020202020204" pitchFamily="34" charset="0"/>
              <a:buChar char="•"/>
            </a:pPr>
            <a:r>
              <a:rPr lang="en-US" dirty="0"/>
              <a:t>This means that if you want to go out and write a language worker for Ruby or Go, you can do so. We have information available in the azure-</a:t>
            </a:r>
            <a:r>
              <a:rPr lang="en-US" dirty="0" err="1"/>
              <a:t>webjobs</a:t>
            </a:r>
            <a:r>
              <a:rPr lang="en-US" dirty="0"/>
              <a:t>-</a:t>
            </a:r>
            <a:r>
              <a:rPr lang="en-US" dirty="0" err="1"/>
              <a:t>sdk</a:t>
            </a:r>
            <a:r>
              <a:rPr lang="en-US" dirty="0"/>
              <a:t>-script GitHub repo’s wiki.</a:t>
            </a:r>
          </a:p>
          <a:p>
            <a:pPr marL="171450" indent="-171450">
              <a:buFont typeface="Arial" panose="020B0604020202020204" pitchFamily="34" charset="0"/>
              <a:buChar char="•"/>
            </a:pPr>
            <a:r>
              <a:rPr lang="en-US" dirty="0"/>
              <a:t>We have an extensibility model for bindings, which we’ve made more declarative as well, and we’ve centralized some of the binding logic that used to have to be implemented per-extension.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V2 is still in preview, but we anticipate a GA release later this year. You can try it out by setting your FUNCTIONS_EXTENSION_VERSION app setting to beta in the portal, or installing the latest Azure Functions and Web Jobs Tools in Visual Studio.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There are also cool new features being developed for V2, including Durable Functions, which I’ll focus on for the rest of this talk.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9656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EAA44A-7B90-4F62-B5B5-483D55E179BE}" type="slidenum">
              <a:rPr lang="en-US" smtClean="0"/>
              <a:t>43</a:t>
            </a:fld>
            <a:endParaRPr lang="en-US"/>
          </a:p>
        </p:txBody>
      </p:sp>
    </p:spTree>
    <p:extLst>
      <p:ext uri="{BB962C8B-B14F-4D97-AF65-F5344CB8AC3E}">
        <p14:creationId xmlns:p14="http://schemas.microsoft.com/office/powerpoint/2010/main" val="2717731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527126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https://docs.microsoft.com/en-us/azure/event-grid/compare-messaging-services</a:t>
            </a:r>
          </a:p>
          <a:p>
            <a:endParaRPr lang="en-US" dirty="0"/>
          </a:p>
          <a:p>
            <a:endParaRPr lang="en-US" dirty="0"/>
          </a:p>
          <a:p>
            <a:endParaRPr lang="en-US" dirty="0"/>
          </a:p>
          <a:p>
            <a:r>
              <a:rPr lang="en-US" sz="1200" b="0" i="0" kern="1200" dirty="0">
                <a:solidFill>
                  <a:schemeClr val="tx1"/>
                </a:solidFill>
                <a:effectLst/>
                <a:latin typeface="+mn-lt"/>
                <a:ea typeface="+mn-ea"/>
                <a:cs typeface="+mn-cs"/>
              </a:rPr>
              <a:t>In some cases, you use the services side by side to fulfill distinct roles. For example, an ecommerce site can use Service Bus to process the order, Event Hubs to capture site telemetry, and Event Grid to respond to events like an item was shipped.</a:t>
            </a:r>
          </a:p>
          <a:p>
            <a:r>
              <a:rPr lang="en-US" sz="1200" b="0" i="0" kern="1200" dirty="0">
                <a:solidFill>
                  <a:schemeClr val="tx1"/>
                </a:solidFill>
                <a:effectLst/>
                <a:latin typeface="+mn-lt"/>
                <a:ea typeface="+mn-ea"/>
                <a:cs typeface="+mn-cs"/>
              </a:rPr>
              <a:t>In other cases, you link them together to form an event and data pipeline. You use Event Grid to respond to events in the other services. For an example of using Event Grid with Event Hubs to migrate data to a data warehouse, see </a:t>
            </a:r>
            <a:r>
              <a:rPr lang="en-US" sz="1200" b="0" i="0" u="sng" kern="1200" dirty="0">
                <a:solidFill>
                  <a:schemeClr val="tx1"/>
                </a:solidFill>
                <a:effectLst/>
                <a:latin typeface="+mn-lt"/>
                <a:ea typeface="+mn-ea"/>
                <a:cs typeface="+mn-cs"/>
                <a:hlinkClick r:id="rId3"/>
              </a:rPr>
              <a:t>Stream big data into a data warehouse</a:t>
            </a:r>
            <a:r>
              <a:rPr lang="en-US" sz="1200" b="0" i="0" kern="1200" dirty="0">
                <a:solidFill>
                  <a:schemeClr val="tx1"/>
                </a:solidFill>
                <a:effectLst/>
                <a:latin typeface="+mn-lt"/>
                <a:ea typeface="+mn-ea"/>
                <a:cs typeface="+mn-cs"/>
              </a:rPr>
              <a:t>. The following image shows the workflow for streaming the data.</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4337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https://twitter.com/udidahan/status/971650599220588544?s=21</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8660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performance and scale, Event Grid makes some strong guarantees.</a:t>
            </a:r>
          </a:p>
          <a:p>
            <a:pPr marL="171450" indent="-171450">
              <a:buFontTx/>
              <a:buChar char="-"/>
            </a:pPr>
            <a:r>
              <a:rPr lang="en-US" dirty="0"/>
              <a:t>Sub-second e2e latency in the 99</a:t>
            </a:r>
            <a:r>
              <a:rPr lang="en-US" baseline="30000" dirty="0"/>
              <a:t>th</a:t>
            </a:r>
            <a:r>
              <a:rPr lang="en-US" dirty="0"/>
              <a:t> percentile, which is as close to real-time delivery as it gets</a:t>
            </a:r>
          </a:p>
          <a:p>
            <a:pPr marL="171450" indent="-171450">
              <a:buFontTx/>
              <a:buChar char="-"/>
            </a:pPr>
            <a:r>
              <a:rPr lang="en-US" dirty="0"/>
              <a:t>An ability to route about 10 million events per second, so massive scale</a:t>
            </a:r>
          </a:p>
          <a:p>
            <a:pPr marL="171450" indent="-171450">
              <a:buFontTx/>
              <a:buChar char="-"/>
            </a:pPr>
            <a:r>
              <a:rPr lang="en-US" dirty="0"/>
              <a:t>And, an intelligent logic to retry the event delivery if the first time doesn’t succeed</a:t>
            </a:r>
          </a:p>
          <a:p>
            <a:pPr marL="0" indent="0">
              <a:buFontTx/>
              <a:buNone/>
            </a:pPr>
            <a:r>
              <a:rPr lang="en-US" dirty="0"/>
              <a:t>All of these make Event Grid a very powerful event backbone for your serverless applications.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09155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33648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04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All good things begin with a story.</a:t>
            </a:r>
          </a:p>
          <a:p>
            <a:pPr marL="0" indent="0">
              <a:buFontTx/>
              <a:buNone/>
            </a:pPr>
            <a:endParaRPr lang="en-US" dirty="0"/>
          </a:p>
          <a:p>
            <a:pPr marL="0" indent="0">
              <a:buFontTx/>
              <a:buNone/>
            </a:pPr>
            <a:r>
              <a:rPr lang="en-US" dirty="0"/>
              <a:t>So before I talk to you about </a:t>
            </a:r>
            <a:r>
              <a:rPr lang="en-US" dirty="0" err="1"/>
              <a:t>serverless</a:t>
            </a:r>
            <a:r>
              <a:rPr lang="en-US" dirty="0"/>
              <a:t>, I wanted to discuss some history of how apps have been built through the years and how that has led us to the computing options we have today.</a:t>
            </a:r>
          </a:p>
          <a:p>
            <a:pPr marL="0" indent="0">
              <a:buFontTx/>
              <a:buNone/>
            </a:pPr>
            <a:endParaRPr lang="en-US" dirty="0"/>
          </a:p>
          <a:p>
            <a:pPr marL="171450" indent="-171450">
              <a:buFontTx/>
              <a:buChar char="-"/>
            </a:pPr>
            <a:r>
              <a:rPr lang="en-US" dirty="0"/>
              <a:t>Buy your own hardware and software</a:t>
            </a:r>
          </a:p>
          <a:p>
            <a:pPr marL="171450" indent="-171450">
              <a:buFontTx/>
              <a:buChar char="-"/>
            </a:pPr>
            <a:r>
              <a:rPr lang="en-US" dirty="0"/>
              <a:t>Run it in your own data-centers</a:t>
            </a:r>
          </a:p>
          <a:p>
            <a:pPr marL="171450" indent="-171450">
              <a:buFontTx/>
              <a:buChar char="-"/>
            </a:pPr>
            <a:r>
              <a:rPr lang="en-US" dirty="0"/>
              <a:t>Deal with a multitude of questions</a:t>
            </a:r>
          </a:p>
          <a:p>
            <a:pPr marL="628650" lvl="1" indent="-171450">
              <a:buFontTx/>
              <a:buChar char="-"/>
            </a:pPr>
            <a:r>
              <a:rPr lang="en-US" dirty="0"/>
              <a:t># of servers</a:t>
            </a:r>
          </a:p>
          <a:p>
            <a:pPr marL="628650" lvl="1" indent="-171450">
              <a:buFontTx/>
              <a:buChar char="-"/>
            </a:pPr>
            <a:r>
              <a:rPr lang="en-US" dirty="0"/>
              <a:t>Physical security</a:t>
            </a:r>
          </a:p>
          <a:p>
            <a:pPr marL="628650" lvl="1" indent="-171450">
              <a:buFontTx/>
              <a:buChar char="-"/>
            </a:pPr>
            <a:r>
              <a:rPr lang="en-US" dirty="0"/>
              <a:t>Hardware failure</a:t>
            </a:r>
          </a:p>
          <a:p>
            <a:pPr marL="628650" lvl="1" indent="-171450">
              <a:buFontTx/>
              <a:buChar char="-"/>
            </a:pPr>
            <a:r>
              <a:rPr lang="en-US" dirty="0"/>
              <a:t>Software patching</a:t>
            </a:r>
          </a:p>
          <a:p>
            <a:pPr marL="628650" lvl="1" indent="-171450">
              <a:buFontTx/>
              <a:buChar char="-"/>
            </a:pPr>
            <a:r>
              <a:rPr lang="en-US" dirty="0"/>
              <a:t>Backup</a:t>
            </a:r>
          </a:p>
          <a:p>
            <a:pPr marL="0" lvl="0" indent="0">
              <a:buFontTx/>
              <a:buNone/>
            </a:pPr>
            <a:endParaRPr lang="en-US" dirty="0"/>
          </a:p>
          <a:p>
            <a:pPr marL="0" lvl="0" indent="0">
              <a:buFontTx/>
              <a:buNone/>
            </a:pPr>
            <a:r>
              <a:rPr lang="en-US" dirty="0"/>
              <a:t>Essentially a lot of questions, not all of which might be directly related to running your business.  For example, if you are running an insurance company, you want to spend your time growing and innovating in the insurance domain, not worrying about how to handle servers.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9525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78265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D7B37F-8338-414B-995D-E5ABADD702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7859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EAA44A-7B90-4F62-B5B5-483D55E179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8190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5708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3/10/2018 10:54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7728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Along came the cloud, and provided some relief from some of those questions.</a:t>
            </a:r>
          </a:p>
          <a:p>
            <a:pPr marL="0" indent="0">
              <a:buFontTx/>
              <a:buNone/>
            </a:pPr>
            <a:endParaRPr lang="en-US"/>
          </a:p>
          <a:p>
            <a:pPr marL="0" indent="0">
              <a:buFontTx/>
              <a:buNone/>
            </a:pPr>
            <a:r>
              <a:rPr lang="en-US"/>
              <a:t>IaaS in the cloud, allowed you to forget about managing all that physical hardware.  Instead of hosting it yourself, you could now utilize servers hosted by someone else.  While the worries around managing physical infrastructure are gone, there are a number of questions that still need to thought about:</a:t>
            </a:r>
          </a:p>
          <a:p>
            <a:pPr marL="171450" indent="-171450">
              <a:buFontTx/>
              <a:buChar char="-"/>
            </a:pPr>
            <a:r>
              <a:rPr lang="en-US"/>
              <a:t>How many virtual machines do I need?</a:t>
            </a:r>
          </a:p>
          <a:p>
            <a:pPr marL="171450" indent="-171450">
              <a:buFontTx/>
              <a:buChar char="-"/>
            </a:pPr>
            <a:r>
              <a:rPr lang="en-US"/>
              <a:t>How many would I need in future when my usage grows?</a:t>
            </a:r>
          </a:p>
          <a:p>
            <a:pPr marL="171450" indent="-171450">
              <a:buFontTx/>
              <a:buChar char="-"/>
            </a:pPr>
            <a:r>
              <a:rPr lang="en-US"/>
              <a:t>How to handle updating the servers for the latest security patches</a:t>
            </a:r>
          </a:p>
          <a:p>
            <a:pPr marL="171450" indent="-171450">
              <a:buFontTx/>
              <a:buChar char="-"/>
            </a:pPr>
            <a:r>
              <a:rPr lang="en-US"/>
              <a:t>How to think about deploying my code and the various dependencies, such as application runtimes, to the server</a:t>
            </a:r>
          </a:p>
          <a:p>
            <a:pPr marL="171450" indent="-171450">
              <a:buFontTx/>
              <a:buChar char="-"/>
            </a:pPr>
            <a:r>
              <a:rPr lang="en-US"/>
              <a:t>Who monitors my apps and so on</a:t>
            </a:r>
          </a:p>
          <a:p>
            <a:pPr marL="0" lvl="0" indent="0">
              <a:buFontTx/>
              <a:buNone/>
            </a:pPr>
            <a:endParaRPr lang="en-US"/>
          </a:p>
          <a:p>
            <a:pPr marL="0" lvl="0" indent="0">
              <a:buFontTx/>
              <a:buNone/>
            </a:pPr>
            <a:r>
              <a:rPr lang="en-US"/>
              <a:t>This means that you still haven’t reached that ideal state where you could focus purely on your business and its problems.</a:t>
            </a:r>
          </a:p>
          <a:p>
            <a:pPr marL="171450" indent="-171450">
              <a:buFontTx/>
              <a:buChar cha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155518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Well, the cloud continue to help with that problem and with the advent of PaaS, there was even more simplification.  PaaS allows you to just worry about your app, and let the cloud vendor take care of not only the physical hardware, but also the ongoing management of the operating environment like Operating Systems, Virtual Machines or Containers, as well as the various application runtimes, whether it is Java Runtime, .NET, Node.js, and so on.</a:t>
            </a:r>
          </a:p>
          <a:p>
            <a:pPr marL="0" indent="0">
              <a:buFontTx/>
              <a:buNone/>
            </a:pPr>
            <a:endParaRPr lang="en-US"/>
          </a:p>
          <a:p>
            <a:pPr marL="0" indent="0">
              <a:buFontTx/>
              <a:buNone/>
            </a:pPr>
            <a:r>
              <a:rPr lang="en-US"/>
              <a:t>You are not completely free from thinking about servers however, since you still have to worry about how to scale your app and accordingly specify the number and size of the various compute resources your apps would need at various times.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1172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a:p>
          <a:p>
            <a:pPr marL="0" indent="0">
              <a:buFontTx/>
              <a:buNone/>
            </a:pPr>
            <a:r>
              <a:rPr lang="en-US"/>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a:p>
          <a:p>
            <a:pPr marL="0" indent="0">
              <a:buFontTx/>
              <a:buNone/>
            </a:pPr>
            <a:r>
              <a:rPr lang="en-US"/>
              <a:t>And serverless allows you to do just that, focus on your code and forget about the infrastructure.</a:t>
            </a:r>
          </a:p>
          <a:p>
            <a:pPr marL="0" indent="0">
              <a:buFontTx/>
              <a:buNone/>
            </a:pPr>
            <a:endParaRPr lang="en-US"/>
          </a:p>
          <a:p>
            <a:pPr marL="0" indent="0">
              <a:buFontTx/>
              <a:buNone/>
            </a:pPr>
            <a:r>
              <a:rPr lang="en-US"/>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3/10/2018 10:54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138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Abstraction of servers, infrastructure and configuration of operating system</a:t>
            </a:r>
          </a:p>
          <a:p>
            <a:r>
              <a:rPr lang="en-US"/>
              <a:t>Event-driven scale</a:t>
            </a:r>
          </a:p>
          <a:p>
            <a:r>
              <a:rPr lang="en-US"/>
              <a:t>Sub-second billing</a:t>
            </a:r>
          </a:p>
          <a:p>
            <a:r>
              <a:rPr lang="en-US"/>
              <a:t>Stateless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400C77-98DD-41D6-BDE7-5E20B890E76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8950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388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80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Kapitel gul">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8" name="Title 12"/>
          <p:cNvSpPr>
            <a:spLocks noGrp="1"/>
          </p:cNvSpPr>
          <p:nvPr>
            <p:ph type="title" hasCustomPrompt="1"/>
          </p:nvPr>
        </p:nvSpPr>
        <p:spPr>
          <a:xfrm>
            <a:off x="559192" y="3305907"/>
            <a:ext cx="5523012" cy="2278963"/>
          </a:xfrm>
        </p:spPr>
        <p:txBody>
          <a:bodyPr anchor="b"/>
          <a:lstStyle>
            <a:lvl1pPr>
              <a:lnSpc>
                <a:spcPct val="100000"/>
              </a:lnSpc>
              <a:defRPr sz="4000"/>
            </a:lvl1pPr>
          </a:lstStyle>
          <a:p>
            <a:r>
              <a:rPr lang="en-US" noProof="0" dirty="0"/>
              <a:t>Click to edit master title</a:t>
            </a:r>
          </a:p>
        </p:txBody>
      </p:sp>
      <p:sp>
        <p:nvSpPr>
          <p:cNvPr id="9"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1" name="Content Placeholder 3"/>
          <p:cNvSpPr>
            <a:spLocks noGrp="1"/>
          </p:cNvSpPr>
          <p:nvPr>
            <p:ph sz="quarter" idx="14"/>
          </p:nvPr>
        </p:nvSpPr>
        <p:spPr>
          <a:xfrm>
            <a:off x="6400555" y="1006475"/>
            <a:ext cx="5214938" cy="5268913"/>
          </a:xfrm>
        </p:spPr>
        <p:txBody>
          <a:bodyPr anchor="b"/>
          <a:lstStyle>
            <a:lvl1pPr>
              <a:buClr>
                <a:schemeClr val="bg1"/>
              </a:buClr>
              <a:defRPr/>
            </a:lvl1pPr>
            <a:lvl2pPr>
              <a:buClr>
                <a:schemeClr val="bg1"/>
              </a:buClr>
              <a:defRPr/>
            </a:lvl2pPr>
            <a:lvl3pPr>
              <a:buClr>
                <a:schemeClr val="bg1"/>
              </a:buClr>
              <a:defRPr/>
            </a:lvl3pPr>
            <a:lvl4pPr>
              <a:buClr>
                <a:schemeClr val="bg1"/>
              </a:buClr>
              <a:defRPr/>
            </a:lvl4pPr>
            <a:lvl5pPr>
              <a:buClr>
                <a:schemeClr val="bg1"/>
              </a:buClr>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160307706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Kapitel med bild">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p:cNvSpPr>
            <a:spLocks noGrp="1"/>
          </p:cNvSpPr>
          <p:nvPr>
            <p:ph type="pic" sz="quarter" idx="14"/>
          </p:nvPr>
        </p:nvSpPr>
        <p:spPr>
          <a:xfrm>
            <a:off x="258055" y="747713"/>
            <a:ext cx="11674638" cy="5851525"/>
          </a:xfrm>
        </p:spPr>
        <p:txBody>
          <a:bodyPr/>
          <a:lstStyle/>
          <a:p>
            <a:r>
              <a:rPr lang="sv-SE" noProof="0"/>
              <a:t>Klicka på ikonen för att lägga till en bild</a:t>
            </a:r>
            <a:endParaRPr lang="en-US" noProof="0" dirty="0"/>
          </a:p>
        </p:txBody>
      </p:sp>
      <p:sp>
        <p:nvSpPr>
          <p:cNvPr id="7"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8" name="Title 12"/>
          <p:cNvSpPr>
            <a:spLocks noGrp="1"/>
          </p:cNvSpPr>
          <p:nvPr>
            <p:ph type="title" hasCustomPrompt="1"/>
          </p:nvPr>
        </p:nvSpPr>
        <p:spPr>
          <a:xfrm>
            <a:off x="559192" y="3305907"/>
            <a:ext cx="5523012" cy="2278963"/>
          </a:xfrm>
        </p:spPr>
        <p:txBody>
          <a:bodyPr anchor="b"/>
          <a:lstStyle>
            <a:lvl1pPr>
              <a:lnSpc>
                <a:spcPct val="100000"/>
              </a:lnSpc>
              <a:defRPr sz="4000">
                <a:solidFill>
                  <a:schemeClr val="bg1"/>
                </a:solidFill>
              </a:defRPr>
            </a:lvl1pPr>
          </a:lstStyle>
          <a:p>
            <a:r>
              <a:rPr lang="en-US" noProof="0" dirty="0"/>
              <a:t>Click to edit master title</a:t>
            </a:r>
          </a:p>
        </p:txBody>
      </p:sp>
      <p:sp>
        <p:nvSpPr>
          <p:cNvPr id="9"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1" name="Content Placeholder 3"/>
          <p:cNvSpPr>
            <a:spLocks noGrp="1"/>
          </p:cNvSpPr>
          <p:nvPr>
            <p:ph sz="quarter" idx="15"/>
          </p:nvPr>
        </p:nvSpPr>
        <p:spPr>
          <a:xfrm>
            <a:off x="6400555" y="1006475"/>
            <a:ext cx="5214938" cy="5268913"/>
          </a:xfrm>
        </p:spPr>
        <p:txBody>
          <a:bodyPr anchor="b"/>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119944698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Rubrik och innehå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050" y="1077375"/>
            <a:ext cx="7391850" cy="556114"/>
          </a:xfrm>
        </p:spPr>
        <p:txBody>
          <a:bodyPr/>
          <a:lstStyle/>
          <a:p>
            <a:r>
              <a:rPr lang="en-US" noProof="0" dirty="0"/>
              <a:t>Click to edit master title</a:t>
            </a:r>
          </a:p>
        </p:txBody>
      </p:sp>
      <p:sp>
        <p:nvSpPr>
          <p:cNvPr id="3" name="Date Placeholder 2"/>
          <p:cNvSpPr>
            <a:spLocks noGrp="1"/>
          </p:cNvSpPr>
          <p:nvPr>
            <p:ph type="dt" sz="half" idx="10"/>
          </p:nvPr>
        </p:nvSpPr>
        <p:spPr/>
        <p:txBody>
          <a:bodyPr/>
          <a:lstStyle/>
          <a:p>
            <a:fld id="{CC564DCC-93F6-4626-851E-B7512A158F15}" type="datetimeFigureOut">
              <a:rPr lang="en-US" noProof="0" smtClean="0"/>
              <a:pPr/>
              <a:t>3/10/2018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
        <p:nvSpPr>
          <p:cNvPr id="8" name="Content Placeholder 7"/>
          <p:cNvSpPr>
            <a:spLocks noGrp="1"/>
          </p:cNvSpPr>
          <p:nvPr>
            <p:ph sz="quarter" idx="14"/>
          </p:nvPr>
        </p:nvSpPr>
        <p:spPr>
          <a:xfrm>
            <a:off x="566738" y="1828800"/>
            <a:ext cx="739616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40978194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Rubrik och två kolumn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1050" y="1077375"/>
            <a:ext cx="11046700" cy="556114"/>
          </a:xfrm>
        </p:spPr>
        <p:txBody>
          <a:bodyPr/>
          <a:lstStyle/>
          <a:p>
            <a:r>
              <a:rPr lang="en-US" noProof="0" dirty="0"/>
              <a:t>Click to edit master title</a:t>
            </a:r>
          </a:p>
        </p:txBody>
      </p:sp>
      <p:sp>
        <p:nvSpPr>
          <p:cNvPr id="3" name="Date Placeholder 2"/>
          <p:cNvSpPr>
            <a:spLocks noGrp="1"/>
          </p:cNvSpPr>
          <p:nvPr>
            <p:ph type="dt" sz="half" idx="10"/>
          </p:nvPr>
        </p:nvSpPr>
        <p:spPr/>
        <p:txBody>
          <a:bodyPr/>
          <a:lstStyle/>
          <a:p>
            <a:fld id="{CC564DCC-93F6-4626-851E-B7512A158F15}" type="datetimeFigureOut">
              <a:rPr lang="en-US" noProof="0" smtClean="0"/>
              <a:pPr/>
              <a:t>3/10/2018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
        <p:nvSpPr>
          <p:cNvPr id="8" name="Content Placeholder 7"/>
          <p:cNvSpPr>
            <a:spLocks noGrp="1"/>
          </p:cNvSpPr>
          <p:nvPr>
            <p:ph sz="quarter" idx="14"/>
          </p:nvPr>
        </p:nvSpPr>
        <p:spPr>
          <a:xfrm>
            <a:off x="566738" y="1828800"/>
            <a:ext cx="534373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9" name="Content Placeholder 7"/>
          <p:cNvSpPr>
            <a:spLocks noGrp="1"/>
          </p:cNvSpPr>
          <p:nvPr>
            <p:ph sz="quarter" idx="15"/>
          </p:nvPr>
        </p:nvSpPr>
        <p:spPr>
          <a:xfrm>
            <a:off x="6274018" y="1828800"/>
            <a:ext cx="5343732" cy="4240213"/>
          </a:xfrm>
        </p:spPr>
        <p:txBody>
          <a:body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31830775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m">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C564DCC-93F6-4626-851E-B7512A158F15}" type="datetimeFigureOut">
              <a:rPr lang="en-US" noProof="0" smtClean="0"/>
              <a:pPr/>
              <a:t>3/10/2018</a:t>
            </a:fld>
            <a:endParaRPr lang="en-US" noProof="0" dirty="0"/>
          </a:p>
        </p:txBody>
      </p:sp>
      <p:sp>
        <p:nvSpPr>
          <p:cNvPr id="4" name="Footer Placeholder 3"/>
          <p:cNvSpPr>
            <a:spLocks noGrp="1"/>
          </p:cNvSpPr>
          <p:nvPr>
            <p:ph type="ftr" sz="quarter" idx="11"/>
          </p:nvPr>
        </p:nvSpPr>
        <p:spPr>
          <a:xfrm>
            <a:off x="566738" y="6295400"/>
            <a:ext cx="3240000" cy="252000"/>
          </a:xfrm>
        </p:spPr>
        <p:txBody>
          <a:bodyPr/>
          <a:lstStyle/>
          <a:p>
            <a:endParaRPr lang="en-US" noProof="0" dirty="0"/>
          </a:p>
        </p:txBody>
      </p:sp>
      <p:sp>
        <p:nvSpPr>
          <p:cNvPr id="5" name="Slide Number Placeholder 4"/>
          <p:cNvSpPr>
            <a:spLocks noGrp="1"/>
          </p:cNvSpPr>
          <p:nvPr>
            <p:ph type="sldNum" sz="quarter" idx="12"/>
          </p:nvPr>
        </p:nvSpPr>
        <p:spPr>
          <a:xfrm>
            <a:off x="9349750" y="6295400"/>
            <a:ext cx="2268000" cy="252000"/>
          </a:xfrm>
        </p:spPr>
        <p:txBody>
          <a:bodyPr/>
          <a:lstStyle/>
          <a:p>
            <a:fld id="{9F2427D2-1D7A-43E0-8D06-E65F1A373F4F}" type="slidenum">
              <a:rPr lang="en-US" noProof="0" smtClean="0"/>
              <a:pPr/>
              <a:t>‹#›</a:t>
            </a:fld>
            <a:endParaRPr lang="en-US" noProof="0" dirty="0"/>
          </a:p>
        </p:txBody>
      </p:sp>
    </p:spTree>
    <p:extLst>
      <p:ext uri="{BB962C8B-B14F-4D97-AF65-F5344CB8AC3E}">
        <p14:creationId xmlns:p14="http://schemas.microsoft.com/office/powerpoint/2010/main" val="366262650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ummering och agenda">
    <p:spTree>
      <p:nvGrpSpPr>
        <p:cNvPr id="1" name=""/>
        <p:cNvGrpSpPr/>
        <p:nvPr/>
      </p:nvGrpSpPr>
      <p:grpSpPr>
        <a:xfrm>
          <a:off x="0" y="0"/>
          <a:ext cx="0" cy="0"/>
          <a:chOff x="0" y="0"/>
          <a:chExt cx="0" cy="0"/>
        </a:xfrm>
      </p:grpSpPr>
      <p:sp>
        <p:nvSpPr>
          <p:cNvPr id="23" name="Rectangle 22"/>
          <p:cNvSpPr/>
          <p:nvPr userDrawn="1"/>
        </p:nvSpPr>
        <p:spPr>
          <a:xfrm>
            <a:off x="6079524" y="746975"/>
            <a:ext cx="585442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Picture Placeholder 21"/>
          <p:cNvSpPr>
            <a:spLocks noGrp="1"/>
          </p:cNvSpPr>
          <p:nvPr>
            <p:ph type="pic" sz="quarter" idx="17"/>
          </p:nvPr>
        </p:nvSpPr>
        <p:spPr>
          <a:xfrm>
            <a:off x="6079401" y="733723"/>
            <a:ext cx="5853113" cy="5870575"/>
          </a:xfrm>
        </p:spPr>
        <p:txBody>
          <a:bodyPr/>
          <a:lstStyle/>
          <a:p>
            <a:pPr marL="180000" marR="0" lvl="0" indent="-180000" algn="l" defTabSz="914400" rtl="0" eaLnBrk="1" fontAlgn="auto" latinLnBrk="0" hangingPunct="1">
              <a:lnSpc>
                <a:spcPts val="2500"/>
              </a:lnSpc>
              <a:spcBef>
                <a:spcPts val="0"/>
              </a:spcBef>
              <a:spcAft>
                <a:spcPts val="0"/>
              </a:spcAft>
              <a:buClr>
                <a:schemeClr val="accent2"/>
              </a:buClr>
              <a:buSzTx/>
              <a:buFont typeface="Wingdings" charset="2"/>
              <a:buNone/>
              <a:tabLst/>
              <a:defRPr/>
            </a:pPr>
            <a:r>
              <a:rPr lang="sv-SE" noProof="0"/>
              <a:t>Klicka på ikonen för att lägga till en bild</a:t>
            </a:r>
            <a:endParaRPr lang="en-US" noProof="0" dirty="0"/>
          </a:p>
        </p:txBody>
      </p:sp>
      <p:sp>
        <p:nvSpPr>
          <p:cNvPr id="2" name="Title 1"/>
          <p:cNvSpPr>
            <a:spLocks noGrp="1"/>
          </p:cNvSpPr>
          <p:nvPr>
            <p:ph type="title" hasCustomPrompt="1"/>
          </p:nvPr>
        </p:nvSpPr>
        <p:spPr>
          <a:xfrm>
            <a:off x="553874" y="1079500"/>
            <a:ext cx="5059405" cy="1087312"/>
          </a:xfrm>
        </p:spPr>
        <p:txBody>
          <a:bodyPr anchor="b"/>
          <a:lstStyle>
            <a:lvl1pPr>
              <a:lnSpc>
                <a:spcPct val="100000"/>
              </a:lnSpc>
              <a:defRPr/>
            </a:lvl1pPr>
          </a:lstStyle>
          <a:p>
            <a:r>
              <a:rPr lang="en-US" noProof="0" dirty="0"/>
              <a:t>Click to edit master title</a:t>
            </a:r>
          </a:p>
        </p:txBody>
      </p:sp>
      <p:sp>
        <p:nvSpPr>
          <p:cNvPr id="14" name="Underrubrik 2"/>
          <p:cNvSpPr>
            <a:spLocks noGrp="1"/>
          </p:cNvSpPr>
          <p:nvPr>
            <p:ph type="subTitle" idx="1" hasCustomPrompt="1"/>
          </p:nvPr>
        </p:nvSpPr>
        <p:spPr>
          <a:xfrm>
            <a:off x="553874" y="2217612"/>
            <a:ext cx="5059405" cy="236128"/>
          </a:xfrm>
        </p:spPr>
        <p:txBody>
          <a:bodyPr anchor="t">
            <a:noAutofit/>
          </a:bodyPr>
          <a:lstStyle>
            <a:lvl1pPr marL="0" indent="0" algn="l">
              <a:lnSpc>
                <a:spcPct val="100000"/>
              </a:lnSpc>
              <a:buNone/>
              <a:defRPr sz="1000" cap="all" spc="3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2" name="Text Placeholder 11"/>
          <p:cNvSpPr>
            <a:spLocks noGrp="1"/>
          </p:cNvSpPr>
          <p:nvPr>
            <p:ph type="body" sz="quarter" idx="10"/>
          </p:nvPr>
        </p:nvSpPr>
        <p:spPr>
          <a:xfrm>
            <a:off x="554038" y="2628900"/>
            <a:ext cx="5059362" cy="363220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18" name="Text Placeholder 15"/>
          <p:cNvSpPr>
            <a:spLocks noGrp="1"/>
          </p:cNvSpPr>
          <p:nvPr>
            <p:ph type="body" sz="quarter" idx="14" hasCustomPrompt="1"/>
          </p:nvPr>
        </p:nvSpPr>
        <p:spPr>
          <a:xfrm>
            <a:off x="6079522" y="2990695"/>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9" name="Text Placeholder 15"/>
          <p:cNvSpPr>
            <a:spLocks noGrp="1"/>
          </p:cNvSpPr>
          <p:nvPr>
            <p:ph type="body" sz="quarter" idx="15" hasCustomPrompt="1"/>
          </p:nvPr>
        </p:nvSpPr>
        <p:spPr>
          <a:xfrm>
            <a:off x="6079522" y="3235204"/>
            <a:ext cx="5854422" cy="276130"/>
          </a:xfrm>
        </p:spPr>
        <p:txBody>
          <a:bodyPr anchor="b"/>
          <a:lstStyle>
            <a:lvl1pPr marL="0" indent="0" algn="ctr">
              <a:buNone/>
              <a:defRPr sz="1000" b="0" cap="all" spc="30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0" name="Text Placeholder 19"/>
          <p:cNvSpPr>
            <a:spLocks noGrp="1"/>
          </p:cNvSpPr>
          <p:nvPr>
            <p:ph type="body" sz="quarter" idx="16" hasCustomPrompt="1"/>
          </p:nvPr>
        </p:nvSpPr>
        <p:spPr>
          <a:xfrm>
            <a:off x="6079522" y="3620004"/>
            <a:ext cx="5853113" cy="685800"/>
          </a:xfrm>
        </p:spPr>
        <p:txBody>
          <a:bodyPr/>
          <a:lstStyle>
            <a:lvl1pPr marL="0" indent="0" algn="ctr">
              <a:lnSpc>
                <a:spcPct val="100000"/>
              </a:lnSpc>
              <a:buNone/>
              <a:defRPr sz="3200" b="0" i="0" baseline="0">
                <a:solidFill>
                  <a:schemeClr val="bg1"/>
                </a:solidFill>
                <a:latin typeface="Rockwell Std Light" charset="0"/>
                <a:ea typeface="Rockwell Std Light" charset="0"/>
                <a:cs typeface="Rockwell Std Light" charset="0"/>
              </a:defRPr>
            </a:lvl1pPr>
            <a:lvl2pPr marL="457200" indent="0" algn="ctr">
              <a:lnSpc>
                <a:spcPct val="100000"/>
              </a:lnSpc>
              <a:buNone/>
              <a:defRPr sz="3200" b="0" i="0">
                <a:latin typeface="Rockwell Std Light" charset="0"/>
                <a:ea typeface="Rockwell Std Light" charset="0"/>
                <a:cs typeface="Rockwell Std Light" charset="0"/>
              </a:defRPr>
            </a:lvl2pPr>
            <a:lvl3pPr marL="914400" indent="0" algn="ctr">
              <a:lnSpc>
                <a:spcPct val="100000"/>
              </a:lnSpc>
              <a:buNone/>
              <a:defRPr sz="3200" b="0" i="0">
                <a:latin typeface="Rockwell Std Light" charset="0"/>
                <a:ea typeface="Rockwell Std Light" charset="0"/>
                <a:cs typeface="Rockwell Std Light" charset="0"/>
              </a:defRPr>
            </a:lvl3pPr>
            <a:lvl4pPr marL="1371600" indent="0" algn="ctr">
              <a:lnSpc>
                <a:spcPct val="100000"/>
              </a:lnSpc>
              <a:buNone/>
              <a:defRPr sz="3200" b="0" i="0">
                <a:latin typeface="Rockwell Std Light" charset="0"/>
                <a:ea typeface="Rockwell Std Light" charset="0"/>
                <a:cs typeface="Rockwell Std Light" charset="0"/>
              </a:defRPr>
            </a:lvl4pPr>
            <a:lvl5pPr marL="1828800" indent="0" algn="ctr">
              <a:lnSpc>
                <a:spcPct val="100000"/>
              </a:lnSpc>
              <a:buNone/>
              <a:defRPr sz="3200" b="0" i="0">
                <a:latin typeface="Rockwell Std Light" charset="0"/>
                <a:ea typeface="Rockwell Std Light" charset="0"/>
                <a:cs typeface="Rockwell Std Light" charset="0"/>
              </a:defRPr>
            </a:lvl5pPr>
          </a:lstStyle>
          <a:p>
            <a:pPr lvl="0"/>
            <a:r>
              <a:rPr lang="en-US" noProof="0" dirty="0"/>
              <a:t>Click to edit presentation title</a:t>
            </a:r>
          </a:p>
        </p:txBody>
      </p:sp>
    </p:spTree>
    <p:extLst>
      <p:ext uri="{BB962C8B-B14F-4D97-AF65-F5344CB8AC3E}">
        <p14:creationId xmlns:p14="http://schemas.microsoft.com/office/powerpoint/2010/main" val="38178958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orkshopövning">
    <p:spTree>
      <p:nvGrpSpPr>
        <p:cNvPr id="1" name=""/>
        <p:cNvGrpSpPr/>
        <p:nvPr/>
      </p:nvGrpSpPr>
      <p:grpSpPr>
        <a:xfrm>
          <a:off x="0" y="0"/>
          <a:ext cx="0" cy="0"/>
          <a:chOff x="0" y="0"/>
          <a:chExt cx="0" cy="0"/>
        </a:xfrm>
      </p:grpSpPr>
      <p:sp>
        <p:nvSpPr>
          <p:cNvPr id="23" name="Rectangle 22"/>
          <p:cNvSpPr/>
          <p:nvPr userDrawn="1"/>
        </p:nvSpPr>
        <p:spPr>
          <a:xfrm>
            <a:off x="6079524" y="746975"/>
            <a:ext cx="585442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553874" y="3810000"/>
            <a:ext cx="5059405" cy="1791670"/>
          </a:xfrm>
        </p:spPr>
        <p:txBody>
          <a:bodyPr anchor="b"/>
          <a:lstStyle>
            <a:lvl1pPr>
              <a:lnSpc>
                <a:spcPct val="100000"/>
              </a:lnSpc>
              <a:defRPr/>
            </a:lvl1pPr>
          </a:lstStyle>
          <a:p>
            <a:r>
              <a:rPr lang="en-US" noProof="0" dirty="0"/>
              <a:t>Click to edit master title</a:t>
            </a:r>
          </a:p>
        </p:txBody>
      </p:sp>
      <p:sp>
        <p:nvSpPr>
          <p:cNvPr id="12" name="Text Placeholder 11"/>
          <p:cNvSpPr>
            <a:spLocks noGrp="1"/>
          </p:cNvSpPr>
          <p:nvPr>
            <p:ph type="body" sz="quarter" idx="10"/>
          </p:nvPr>
        </p:nvSpPr>
        <p:spPr>
          <a:xfrm>
            <a:off x="6400799" y="1623156"/>
            <a:ext cx="5214551" cy="471154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
        <p:nvSpPr>
          <p:cNvPr id="15" name="Text Placeholder 15"/>
          <p:cNvSpPr>
            <a:spLocks noGrp="1"/>
          </p:cNvSpPr>
          <p:nvPr>
            <p:ph type="body" sz="quarter" idx="14" hasCustomPrompt="1"/>
          </p:nvPr>
        </p:nvSpPr>
        <p:spPr>
          <a:xfrm>
            <a:off x="553874" y="5864191"/>
            <a:ext cx="5059405" cy="225996"/>
          </a:xfrm>
        </p:spPr>
        <p:txBody>
          <a:bodyPr anchor="b"/>
          <a:lstStyle>
            <a:lvl1pPr marL="0" indent="0" algn="l">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workshop section</a:t>
            </a:r>
          </a:p>
        </p:txBody>
      </p:sp>
      <p:sp>
        <p:nvSpPr>
          <p:cNvPr id="16" name="Text Placeholder 15"/>
          <p:cNvSpPr>
            <a:spLocks noGrp="1"/>
          </p:cNvSpPr>
          <p:nvPr>
            <p:ph type="body" sz="quarter" idx="15" hasCustomPrompt="1"/>
          </p:nvPr>
        </p:nvSpPr>
        <p:spPr>
          <a:xfrm>
            <a:off x="553874" y="6120684"/>
            <a:ext cx="5059405" cy="225996"/>
          </a:xfrm>
        </p:spPr>
        <p:txBody>
          <a:bodyPr anchor="t"/>
          <a:lstStyle>
            <a:lvl1pPr marL="0" indent="0" algn="l">
              <a:lnSpc>
                <a:spcPct val="100000"/>
              </a:lnSpc>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EXERCISE NUMBER </a:t>
            </a:r>
          </a:p>
        </p:txBody>
      </p:sp>
      <p:sp>
        <p:nvSpPr>
          <p:cNvPr id="17" name="Text Placeholder 15"/>
          <p:cNvSpPr>
            <a:spLocks noGrp="1"/>
          </p:cNvSpPr>
          <p:nvPr>
            <p:ph type="body" sz="quarter" idx="16" hasCustomPrompt="1"/>
          </p:nvPr>
        </p:nvSpPr>
        <p:spPr>
          <a:xfrm>
            <a:off x="6400799" y="1064475"/>
            <a:ext cx="5214551" cy="278220"/>
          </a:xfrm>
        </p:spPr>
        <p:txBody>
          <a:bodyPr anchor="b"/>
          <a:lstStyle>
            <a:lvl1pPr marL="0" indent="0" algn="ctr">
              <a:buNone/>
              <a:defRPr sz="1600" b="1" cap="all"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INSTRUCTIONS TITLE</a:t>
            </a:r>
          </a:p>
        </p:txBody>
      </p:sp>
    </p:spTree>
    <p:extLst>
      <p:ext uri="{BB962C8B-B14F-4D97-AF65-F5344CB8AC3E}">
        <p14:creationId xmlns:p14="http://schemas.microsoft.com/office/powerpoint/2010/main" val="146613182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re viktiga punkter">
    <p:spTree>
      <p:nvGrpSpPr>
        <p:cNvPr id="1" name=""/>
        <p:cNvGrpSpPr/>
        <p:nvPr/>
      </p:nvGrpSpPr>
      <p:grpSpPr>
        <a:xfrm>
          <a:off x="0" y="0"/>
          <a:ext cx="0" cy="0"/>
          <a:chOff x="0" y="0"/>
          <a:chExt cx="0" cy="0"/>
        </a:xfrm>
      </p:grpSpPr>
      <p:sp>
        <p:nvSpPr>
          <p:cNvPr id="8" name="Rectangle 7"/>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44" name="Platshållare för bild 10"/>
          <p:cNvSpPr>
            <a:spLocks noGrp="1"/>
          </p:cNvSpPr>
          <p:nvPr>
            <p:ph type="pic" sz="quarter" idx="13" hasCustomPrompt="1"/>
          </p:nvPr>
        </p:nvSpPr>
        <p:spPr>
          <a:xfrm>
            <a:off x="2107234" y="2540662"/>
            <a:ext cx="1756599" cy="1756599"/>
          </a:xfrm>
          <a:prstGeom prst="ellipse">
            <a:avLst/>
          </a:prstGeom>
        </p:spPr>
        <p:txBody>
          <a:bodyPr>
            <a:normAutofit/>
          </a:bodyPr>
          <a:lstStyle>
            <a:lvl1pPr marL="0" indent="0">
              <a:buNone/>
              <a:defRPr sz="800"/>
            </a:lvl1pPr>
          </a:lstStyle>
          <a:p>
            <a:r>
              <a:rPr lang="en-US" noProof="0" dirty="0"/>
              <a:t> </a:t>
            </a:r>
          </a:p>
        </p:txBody>
      </p:sp>
      <p:sp>
        <p:nvSpPr>
          <p:cNvPr id="45" name="Platshållare för bild 10"/>
          <p:cNvSpPr>
            <a:spLocks noGrp="1"/>
          </p:cNvSpPr>
          <p:nvPr>
            <p:ph type="pic" sz="quarter" idx="14" hasCustomPrompt="1"/>
          </p:nvPr>
        </p:nvSpPr>
        <p:spPr>
          <a:xfrm>
            <a:off x="5206143" y="2540662"/>
            <a:ext cx="1756599" cy="1756599"/>
          </a:xfrm>
          <a:prstGeom prst="ellipse">
            <a:avLst/>
          </a:prstGeom>
        </p:spPr>
        <p:txBody>
          <a:bodyPr>
            <a:normAutofit/>
          </a:bodyPr>
          <a:lstStyle>
            <a:lvl1pPr marL="0" indent="0">
              <a:buNone/>
              <a:defRPr sz="800"/>
            </a:lvl1pPr>
          </a:lstStyle>
          <a:p>
            <a:r>
              <a:rPr lang="en-US" noProof="0" dirty="0"/>
              <a:t> </a:t>
            </a:r>
          </a:p>
        </p:txBody>
      </p:sp>
      <p:sp>
        <p:nvSpPr>
          <p:cNvPr id="46" name="Platshållare för bild 10"/>
          <p:cNvSpPr>
            <a:spLocks noGrp="1"/>
          </p:cNvSpPr>
          <p:nvPr>
            <p:ph type="pic" sz="quarter" idx="15" hasCustomPrompt="1"/>
          </p:nvPr>
        </p:nvSpPr>
        <p:spPr>
          <a:xfrm>
            <a:off x="8266192" y="2540662"/>
            <a:ext cx="1756599" cy="1756599"/>
          </a:xfrm>
          <a:prstGeom prst="ellipse">
            <a:avLst/>
          </a:prstGeom>
        </p:spPr>
        <p:txBody>
          <a:bodyPr>
            <a:normAutofit/>
          </a:bodyPr>
          <a:lstStyle>
            <a:lvl1pPr marL="0" indent="0">
              <a:buNone/>
              <a:defRPr sz="800"/>
            </a:lvl1pPr>
          </a:lstStyle>
          <a:p>
            <a:r>
              <a:rPr lang="en-US" noProof="0" dirty="0"/>
              <a:t> </a:t>
            </a:r>
          </a:p>
        </p:txBody>
      </p:sp>
      <p:sp>
        <p:nvSpPr>
          <p:cNvPr id="3" name="Title 2"/>
          <p:cNvSpPr>
            <a:spLocks noGrp="1"/>
          </p:cNvSpPr>
          <p:nvPr>
            <p:ph type="title" hasCustomPrompt="1"/>
          </p:nvPr>
        </p:nvSpPr>
        <p:spPr>
          <a:xfrm>
            <a:off x="571050" y="1636953"/>
            <a:ext cx="11025900" cy="556114"/>
          </a:xfrm>
        </p:spPr>
        <p:txBody>
          <a:bodyPr/>
          <a:lstStyle>
            <a:lvl1pPr algn="ctr">
              <a:defRPr/>
            </a:lvl1pPr>
          </a:lstStyle>
          <a:p>
            <a:r>
              <a:rPr lang="en-US" noProof="0" dirty="0"/>
              <a:t>Click to edit master title</a:t>
            </a:r>
          </a:p>
        </p:txBody>
      </p:sp>
      <p:sp>
        <p:nvSpPr>
          <p:cNvPr id="48" name="Text Placeholder 15"/>
          <p:cNvSpPr>
            <a:spLocks noGrp="1"/>
          </p:cNvSpPr>
          <p:nvPr>
            <p:ph type="body" sz="quarter" idx="17" hasCustomPrompt="1"/>
          </p:nvPr>
        </p:nvSpPr>
        <p:spPr>
          <a:xfrm>
            <a:off x="16764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1" name="Text Placeholder 15"/>
          <p:cNvSpPr>
            <a:spLocks noGrp="1"/>
          </p:cNvSpPr>
          <p:nvPr>
            <p:ph type="body" sz="quarter" idx="18" hasCustomPrompt="1"/>
          </p:nvPr>
        </p:nvSpPr>
        <p:spPr>
          <a:xfrm>
            <a:off x="47752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2" name="Text Placeholder 15"/>
          <p:cNvSpPr>
            <a:spLocks noGrp="1"/>
          </p:cNvSpPr>
          <p:nvPr>
            <p:ph type="body" sz="quarter" idx="19" hasCustomPrompt="1"/>
          </p:nvPr>
        </p:nvSpPr>
        <p:spPr>
          <a:xfrm>
            <a:off x="47752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3" name="Text Placeholder 15"/>
          <p:cNvSpPr>
            <a:spLocks noGrp="1"/>
          </p:cNvSpPr>
          <p:nvPr>
            <p:ph type="body" sz="quarter" idx="20" hasCustomPrompt="1"/>
          </p:nvPr>
        </p:nvSpPr>
        <p:spPr>
          <a:xfrm>
            <a:off x="78359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4" name="Text Placeholder 15"/>
          <p:cNvSpPr>
            <a:spLocks noGrp="1"/>
          </p:cNvSpPr>
          <p:nvPr>
            <p:ph type="body" sz="quarter" idx="21" hasCustomPrompt="1"/>
          </p:nvPr>
        </p:nvSpPr>
        <p:spPr>
          <a:xfrm>
            <a:off x="78359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Tree>
    <p:extLst>
      <p:ext uri="{BB962C8B-B14F-4D97-AF65-F5344CB8AC3E}">
        <p14:creationId xmlns:p14="http://schemas.microsoft.com/office/powerpoint/2010/main" val="301832329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Tre viktiga punkter med bild">
    <p:spTree>
      <p:nvGrpSpPr>
        <p:cNvPr id="1" name=""/>
        <p:cNvGrpSpPr/>
        <p:nvPr/>
      </p:nvGrpSpPr>
      <p:grpSpPr>
        <a:xfrm>
          <a:off x="0" y="0"/>
          <a:ext cx="0" cy="0"/>
          <a:chOff x="0" y="0"/>
          <a:chExt cx="0" cy="0"/>
        </a:xfrm>
      </p:grpSpPr>
      <p:sp>
        <p:nvSpPr>
          <p:cNvPr id="17" name="Rectangle 16"/>
          <p:cNvSpPr/>
          <p:nvPr userDrawn="1"/>
        </p:nvSpPr>
        <p:spPr>
          <a:xfrm>
            <a:off x="0" y="0"/>
            <a:ext cx="1219200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13"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 name="Oval 1"/>
          <p:cNvSpPr/>
          <p:nvPr userDrawn="1"/>
        </p:nvSpPr>
        <p:spPr>
          <a:xfrm>
            <a:off x="2107234"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Oval 24"/>
          <p:cNvSpPr/>
          <p:nvPr userDrawn="1"/>
        </p:nvSpPr>
        <p:spPr>
          <a:xfrm>
            <a:off x="5206143"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p:cNvSpPr/>
          <p:nvPr userDrawn="1"/>
        </p:nvSpPr>
        <p:spPr>
          <a:xfrm>
            <a:off x="8266192" y="2540662"/>
            <a:ext cx="1756599" cy="1756599"/>
          </a:xfrm>
          <a:prstGeom prst="ellipse">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Platshållare för bild 10"/>
          <p:cNvSpPr>
            <a:spLocks noGrp="1"/>
          </p:cNvSpPr>
          <p:nvPr>
            <p:ph type="pic" sz="quarter" idx="17" hasCustomPrompt="1"/>
          </p:nvPr>
        </p:nvSpPr>
        <p:spPr>
          <a:xfrm>
            <a:off x="2107234" y="2540662"/>
            <a:ext cx="1756599" cy="1756599"/>
          </a:xfrm>
          <a:prstGeom prst="ellipse">
            <a:avLst/>
          </a:prstGeom>
        </p:spPr>
        <p:txBody>
          <a:bodyPr>
            <a:normAutofit/>
          </a:bodyPr>
          <a:lstStyle>
            <a:lvl1pPr marL="0" indent="0">
              <a:buNone/>
              <a:defRPr sz="800"/>
            </a:lvl1pPr>
          </a:lstStyle>
          <a:p>
            <a:r>
              <a:rPr lang="en-US" noProof="0" dirty="0"/>
              <a:t> </a:t>
            </a:r>
          </a:p>
        </p:txBody>
      </p:sp>
      <p:sp>
        <p:nvSpPr>
          <p:cNvPr id="15" name="Platshållare för bild 10"/>
          <p:cNvSpPr>
            <a:spLocks noGrp="1"/>
          </p:cNvSpPr>
          <p:nvPr>
            <p:ph type="pic" sz="quarter" idx="14" hasCustomPrompt="1"/>
          </p:nvPr>
        </p:nvSpPr>
        <p:spPr>
          <a:xfrm>
            <a:off x="5206143" y="2540662"/>
            <a:ext cx="1756599" cy="1756599"/>
          </a:xfrm>
          <a:prstGeom prst="ellipse">
            <a:avLst/>
          </a:prstGeom>
        </p:spPr>
        <p:txBody>
          <a:bodyPr>
            <a:normAutofit/>
          </a:bodyPr>
          <a:lstStyle>
            <a:lvl1pPr marL="0" indent="0">
              <a:buNone/>
              <a:defRPr sz="800"/>
            </a:lvl1pPr>
          </a:lstStyle>
          <a:p>
            <a:r>
              <a:rPr lang="en-US" noProof="0" dirty="0"/>
              <a:t> </a:t>
            </a:r>
          </a:p>
        </p:txBody>
      </p:sp>
      <p:sp>
        <p:nvSpPr>
          <p:cNvPr id="16" name="Platshållare för bild 10"/>
          <p:cNvSpPr>
            <a:spLocks noGrp="1"/>
          </p:cNvSpPr>
          <p:nvPr>
            <p:ph type="pic" sz="quarter" idx="15" hasCustomPrompt="1"/>
          </p:nvPr>
        </p:nvSpPr>
        <p:spPr>
          <a:xfrm>
            <a:off x="8266192" y="2540662"/>
            <a:ext cx="1756599" cy="1756599"/>
          </a:xfrm>
          <a:prstGeom prst="ellipse">
            <a:avLst/>
          </a:prstGeom>
        </p:spPr>
        <p:txBody>
          <a:bodyPr>
            <a:normAutofit/>
          </a:bodyPr>
          <a:lstStyle>
            <a:lvl1pPr marL="0" indent="0">
              <a:buNone/>
              <a:defRPr sz="800"/>
            </a:lvl1pPr>
          </a:lstStyle>
          <a:p>
            <a:r>
              <a:rPr lang="en-US" noProof="0" dirty="0"/>
              <a:t> </a:t>
            </a:r>
          </a:p>
        </p:txBody>
      </p:sp>
      <p:sp>
        <p:nvSpPr>
          <p:cNvPr id="19" name="Title 2"/>
          <p:cNvSpPr>
            <a:spLocks noGrp="1"/>
          </p:cNvSpPr>
          <p:nvPr>
            <p:ph type="title" hasCustomPrompt="1"/>
          </p:nvPr>
        </p:nvSpPr>
        <p:spPr>
          <a:xfrm>
            <a:off x="571050" y="1636953"/>
            <a:ext cx="11025900" cy="556114"/>
          </a:xfrm>
        </p:spPr>
        <p:txBody>
          <a:bodyPr/>
          <a:lstStyle>
            <a:lvl1pPr algn="ctr">
              <a:defRPr>
                <a:solidFill>
                  <a:schemeClr val="bg1"/>
                </a:solidFill>
              </a:defRPr>
            </a:lvl1pPr>
          </a:lstStyle>
          <a:p>
            <a:r>
              <a:rPr lang="en-US" noProof="0" dirty="0"/>
              <a:t>Click to edit master title</a:t>
            </a:r>
          </a:p>
        </p:txBody>
      </p:sp>
      <p:sp>
        <p:nvSpPr>
          <p:cNvPr id="20" name="Text Placeholder 15"/>
          <p:cNvSpPr>
            <a:spLocks noGrp="1"/>
          </p:cNvSpPr>
          <p:nvPr>
            <p:ph type="body" sz="quarter" idx="18" hasCustomPrompt="1"/>
          </p:nvPr>
        </p:nvSpPr>
        <p:spPr>
          <a:xfrm>
            <a:off x="16764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1" name="Text Placeholder 15"/>
          <p:cNvSpPr>
            <a:spLocks noGrp="1"/>
          </p:cNvSpPr>
          <p:nvPr>
            <p:ph type="body" sz="quarter" idx="19" hasCustomPrompt="1"/>
          </p:nvPr>
        </p:nvSpPr>
        <p:spPr>
          <a:xfrm>
            <a:off x="47752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2" name="Text Placeholder 15"/>
          <p:cNvSpPr>
            <a:spLocks noGrp="1"/>
          </p:cNvSpPr>
          <p:nvPr>
            <p:ph type="body" sz="quarter" idx="20" hasCustomPrompt="1"/>
          </p:nvPr>
        </p:nvSpPr>
        <p:spPr>
          <a:xfrm>
            <a:off x="47752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3" name="Text Placeholder 15"/>
          <p:cNvSpPr>
            <a:spLocks noGrp="1"/>
          </p:cNvSpPr>
          <p:nvPr>
            <p:ph type="body" sz="quarter" idx="21" hasCustomPrompt="1"/>
          </p:nvPr>
        </p:nvSpPr>
        <p:spPr>
          <a:xfrm>
            <a:off x="7835900" y="4696643"/>
            <a:ext cx="2653191" cy="275958"/>
          </a:xfrm>
        </p:spPr>
        <p:txBody>
          <a:bodyPr anchor="t"/>
          <a:lstStyle>
            <a:lvl1pPr marL="0" indent="0" algn="ctr">
              <a:lnSpc>
                <a:spcPct val="100000"/>
              </a:lnSpc>
              <a:buNone/>
              <a:defRPr sz="1200" b="1" cap="all" spc="300" baseline="0">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24" name="Text Placeholder 15"/>
          <p:cNvSpPr>
            <a:spLocks noGrp="1"/>
          </p:cNvSpPr>
          <p:nvPr>
            <p:ph type="body" sz="quarter" idx="22" hasCustomPrompt="1"/>
          </p:nvPr>
        </p:nvSpPr>
        <p:spPr>
          <a:xfrm>
            <a:off x="7835900" y="4990780"/>
            <a:ext cx="2653191" cy="838520"/>
          </a:xfrm>
        </p:spPr>
        <p:txBody>
          <a:bodyPr anchor="t"/>
          <a:lstStyle>
            <a:lvl1pPr marL="0" indent="0" algn="ctr">
              <a:lnSpc>
                <a:spcPct val="100000"/>
              </a:lnSpc>
              <a:buNone/>
              <a:defRPr sz="1200" b="0" spc="0"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Tree>
    <p:extLst>
      <p:ext uri="{BB962C8B-B14F-4D97-AF65-F5344CB8AC3E}">
        <p14:creationId xmlns:p14="http://schemas.microsoft.com/office/powerpoint/2010/main" val="20797273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re viktiga punkter med siffror">
    <p:spTree>
      <p:nvGrpSpPr>
        <p:cNvPr id="1" name=""/>
        <p:cNvGrpSpPr/>
        <p:nvPr/>
      </p:nvGrpSpPr>
      <p:grpSpPr>
        <a:xfrm>
          <a:off x="0" y="0"/>
          <a:ext cx="0" cy="0"/>
          <a:chOff x="0" y="0"/>
          <a:chExt cx="0" cy="0"/>
        </a:xfrm>
      </p:grpSpPr>
      <p:sp>
        <p:nvSpPr>
          <p:cNvPr id="8" name="Rectangle 7"/>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7" name="Text Placeholder 15"/>
          <p:cNvSpPr>
            <a:spLocks noGrp="1"/>
          </p:cNvSpPr>
          <p:nvPr>
            <p:ph type="body" sz="quarter" idx="16" hasCustomPrompt="1"/>
          </p:nvPr>
        </p:nvSpPr>
        <p:spPr>
          <a:xfrm>
            <a:off x="16764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3" name="Title 2"/>
          <p:cNvSpPr>
            <a:spLocks noGrp="1"/>
          </p:cNvSpPr>
          <p:nvPr>
            <p:ph type="title" hasCustomPrompt="1"/>
          </p:nvPr>
        </p:nvSpPr>
        <p:spPr>
          <a:xfrm>
            <a:off x="571050" y="1636953"/>
            <a:ext cx="11025900" cy="556114"/>
          </a:xfrm>
        </p:spPr>
        <p:txBody>
          <a:bodyPr/>
          <a:lstStyle>
            <a:lvl1pPr algn="ctr">
              <a:defRPr/>
            </a:lvl1pPr>
          </a:lstStyle>
          <a:p>
            <a:r>
              <a:rPr lang="en-US" noProof="0" dirty="0"/>
              <a:t>Click to edit master title</a:t>
            </a:r>
          </a:p>
        </p:txBody>
      </p:sp>
      <p:sp>
        <p:nvSpPr>
          <p:cNvPr id="48" name="Text Placeholder 15"/>
          <p:cNvSpPr>
            <a:spLocks noGrp="1"/>
          </p:cNvSpPr>
          <p:nvPr>
            <p:ph type="body" sz="quarter" idx="17" hasCustomPrompt="1"/>
          </p:nvPr>
        </p:nvSpPr>
        <p:spPr>
          <a:xfrm>
            <a:off x="16764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1" name="Text Placeholder 15"/>
          <p:cNvSpPr>
            <a:spLocks noGrp="1"/>
          </p:cNvSpPr>
          <p:nvPr>
            <p:ph type="body" sz="quarter" idx="18" hasCustomPrompt="1"/>
          </p:nvPr>
        </p:nvSpPr>
        <p:spPr>
          <a:xfrm>
            <a:off x="47752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2" name="Text Placeholder 15"/>
          <p:cNvSpPr>
            <a:spLocks noGrp="1"/>
          </p:cNvSpPr>
          <p:nvPr>
            <p:ph type="body" sz="quarter" idx="19" hasCustomPrompt="1"/>
          </p:nvPr>
        </p:nvSpPr>
        <p:spPr>
          <a:xfrm>
            <a:off x="47752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3" name="Text Placeholder 15"/>
          <p:cNvSpPr>
            <a:spLocks noGrp="1"/>
          </p:cNvSpPr>
          <p:nvPr>
            <p:ph type="body" sz="quarter" idx="20" hasCustomPrompt="1"/>
          </p:nvPr>
        </p:nvSpPr>
        <p:spPr>
          <a:xfrm>
            <a:off x="7835900" y="4696643"/>
            <a:ext cx="2653191" cy="275958"/>
          </a:xfrm>
        </p:spPr>
        <p:txBody>
          <a:bodyPr anchor="t"/>
          <a:lstStyle>
            <a:lvl1pPr marL="0" indent="0" algn="ctr">
              <a:lnSpc>
                <a:spcPct val="100000"/>
              </a:lnSpc>
              <a:buNone/>
              <a:defRPr sz="1200" b="1"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54" name="Text Placeholder 15"/>
          <p:cNvSpPr>
            <a:spLocks noGrp="1"/>
          </p:cNvSpPr>
          <p:nvPr>
            <p:ph type="body" sz="quarter" idx="21" hasCustomPrompt="1"/>
          </p:nvPr>
        </p:nvSpPr>
        <p:spPr>
          <a:xfrm>
            <a:off x="7835900" y="4990780"/>
            <a:ext cx="2653191" cy="838520"/>
          </a:xfrm>
        </p:spPr>
        <p:txBody>
          <a:bodyPr anchor="t"/>
          <a:lstStyle>
            <a:lvl1pPr marL="0" indent="0" algn="ctr">
              <a:lnSpc>
                <a:spcPct val="100000"/>
              </a:lnSpc>
              <a:buNone/>
              <a:defRPr sz="1200" b="0" spc="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subtitle</a:t>
            </a:r>
          </a:p>
        </p:txBody>
      </p:sp>
      <p:sp>
        <p:nvSpPr>
          <p:cNvPr id="13" name="Oval 12"/>
          <p:cNvSpPr/>
          <p:nvPr userDrawn="1"/>
        </p:nvSpPr>
        <p:spPr>
          <a:xfrm>
            <a:off x="2111370"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1</a:t>
            </a:r>
          </a:p>
        </p:txBody>
      </p:sp>
      <p:sp>
        <p:nvSpPr>
          <p:cNvPr id="14" name="Oval 13"/>
          <p:cNvSpPr/>
          <p:nvPr userDrawn="1"/>
        </p:nvSpPr>
        <p:spPr>
          <a:xfrm>
            <a:off x="5201929"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2</a:t>
            </a:r>
          </a:p>
        </p:txBody>
      </p:sp>
      <p:sp>
        <p:nvSpPr>
          <p:cNvPr id="15" name="Oval 14"/>
          <p:cNvSpPr/>
          <p:nvPr userDrawn="1"/>
        </p:nvSpPr>
        <p:spPr>
          <a:xfrm>
            <a:off x="8219392" y="2530609"/>
            <a:ext cx="1752600" cy="1752600"/>
          </a:xfrm>
          <a:prstGeom prst="ellipse">
            <a:avLst/>
          </a:prstGeom>
          <a:solidFill>
            <a:srgbClr val="FFFFFF"/>
          </a:solidFill>
          <a:ln>
            <a:noFill/>
          </a:ln>
          <a:effectLst>
            <a:outerShdw blurRad="50800" dist="38100" dir="5400000" algn="t"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noProof="0" dirty="0">
                <a:solidFill>
                  <a:schemeClr val="accent2"/>
                </a:solidFill>
                <a:latin typeface="AvenirNext LT Pro" charset="0"/>
                <a:ea typeface="AvenirNext LT Pro" charset="0"/>
                <a:cs typeface="AvenirNext LT Pro" charset="0"/>
              </a:rPr>
              <a:t>3</a:t>
            </a:r>
          </a:p>
        </p:txBody>
      </p:sp>
    </p:spTree>
    <p:extLst>
      <p:ext uri="{BB962C8B-B14F-4D97-AF65-F5344CB8AC3E}">
        <p14:creationId xmlns:p14="http://schemas.microsoft.com/office/powerpoint/2010/main" val="204780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996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kärmdump Desktop">
    <p:spTree>
      <p:nvGrpSpPr>
        <p:cNvPr id="1" name=""/>
        <p:cNvGrpSpPr/>
        <p:nvPr/>
      </p:nvGrpSpPr>
      <p:grpSpPr>
        <a:xfrm>
          <a:off x="0" y="0"/>
          <a:ext cx="0" cy="0"/>
          <a:chOff x="0" y="0"/>
          <a:chExt cx="0" cy="0"/>
        </a:xfrm>
      </p:grpSpPr>
      <p:sp>
        <p:nvSpPr>
          <p:cNvPr id="16" name="Rectangle 1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8" name="Group 17"/>
          <p:cNvGrpSpPr/>
          <p:nvPr userDrawn="1"/>
        </p:nvGrpSpPr>
        <p:grpSpPr>
          <a:xfrm>
            <a:off x="2094573" y="2509899"/>
            <a:ext cx="8002853" cy="4348101"/>
            <a:chOff x="2094573" y="2571684"/>
            <a:chExt cx="8002853" cy="4348101"/>
          </a:xfrm>
        </p:grpSpPr>
        <p:sp>
          <p:nvSpPr>
            <p:cNvPr id="19" name="Rectangle 18"/>
            <p:cNvSpPr/>
            <p:nvPr/>
          </p:nvSpPr>
          <p:spPr>
            <a:xfrm>
              <a:off x="2094573" y="2872287"/>
              <a:ext cx="8002853" cy="4047498"/>
            </a:xfrm>
            <a:prstGeom prst="rect">
              <a:avLst/>
            </a:prstGeom>
            <a:solidFill>
              <a:schemeClr val="bg1"/>
            </a:solidFill>
            <a:ln>
              <a:noFill/>
            </a:ln>
            <a:effectLst>
              <a:outerShdw blurRad="673100" sx="101000" sy="101000" algn="ctr"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0" name="Group 19"/>
            <p:cNvGrpSpPr/>
            <p:nvPr/>
          </p:nvGrpSpPr>
          <p:grpSpPr>
            <a:xfrm>
              <a:off x="2094573" y="2571684"/>
              <a:ext cx="8002853" cy="299550"/>
              <a:chOff x="2094573" y="801202"/>
              <a:chExt cx="8002853" cy="299550"/>
            </a:xfrm>
          </p:grpSpPr>
          <p:sp>
            <p:nvSpPr>
              <p:cNvPr id="21" name="Rektangel med rundade hörn på samma sida 26"/>
              <p:cNvSpPr/>
              <p:nvPr/>
            </p:nvSpPr>
            <p:spPr>
              <a:xfrm>
                <a:off x="2094573" y="801202"/>
                <a:ext cx="8002853" cy="299550"/>
              </a:xfrm>
              <a:prstGeom prst="round2Same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2" name="Grupp 30"/>
              <p:cNvGrpSpPr/>
              <p:nvPr/>
            </p:nvGrpSpPr>
            <p:grpSpPr>
              <a:xfrm>
                <a:off x="2281561" y="910086"/>
                <a:ext cx="449805" cy="81782"/>
                <a:chOff x="1123627" y="871780"/>
                <a:chExt cx="340963" cy="61993"/>
              </a:xfrm>
            </p:grpSpPr>
            <p:sp>
              <p:nvSpPr>
                <p:cNvPr id="24" name="Ellips 27"/>
                <p:cNvSpPr/>
                <p:nvPr/>
              </p:nvSpPr>
              <p:spPr>
                <a:xfrm>
                  <a:off x="1123627" y="871780"/>
                  <a:ext cx="61993" cy="61993"/>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Ellips 28"/>
                <p:cNvSpPr/>
                <p:nvPr/>
              </p:nvSpPr>
              <p:spPr>
                <a:xfrm>
                  <a:off x="1263112" y="871780"/>
                  <a:ext cx="61993" cy="6199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Ellips 29"/>
                <p:cNvSpPr/>
                <p:nvPr/>
              </p:nvSpPr>
              <p:spPr>
                <a:xfrm>
                  <a:off x="1402597" y="871780"/>
                  <a:ext cx="61993" cy="61993"/>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cxnSp>
            <p:nvCxnSpPr>
              <p:cNvPr id="23" name="Rak 34"/>
              <p:cNvCxnSpPr/>
              <p:nvPr/>
            </p:nvCxnSpPr>
            <p:spPr>
              <a:xfrm>
                <a:off x="2094573" y="1100752"/>
                <a:ext cx="8002853" cy="0"/>
              </a:xfrm>
              <a:prstGeom prst="line">
                <a:avLst/>
              </a:prstGeom>
              <a:ln>
                <a:solidFill>
                  <a:srgbClr val="EFEFEF"/>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hasCustomPrompt="1"/>
          </p:nvPr>
        </p:nvSpPr>
        <p:spPr>
          <a:xfrm>
            <a:off x="571050" y="1657017"/>
            <a:ext cx="11025900" cy="556114"/>
          </a:xfrm>
        </p:spPr>
        <p:txBody>
          <a:bodyPr/>
          <a:lstStyle>
            <a:lvl1pPr algn="ctr">
              <a:defRPr/>
            </a:lvl1pPr>
          </a:lstStyle>
          <a:p>
            <a:r>
              <a:rPr lang="en-US" noProof="0" dirty="0"/>
              <a:t>Click to edit master title</a:t>
            </a:r>
          </a:p>
        </p:txBody>
      </p:sp>
      <p:sp>
        <p:nvSpPr>
          <p:cNvPr id="28" name="Text Placeholder 15"/>
          <p:cNvSpPr>
            <a:spLocks noGrp="1"/>
          </p:cNvSpPr>
          <p:nvPr>
            <p:ph type="body" sz="quarter" idx="14" hasCustomPrompt="1"/>
          </p:nvPr>
        </p:nvSpPr>
        <p:spPr>
          <a:xfrm>
            <a:off x="3145822" y="1097747"/>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9" name="Text Placeholder 15"/>
          <p:cNvSpPr>
            <a:spLocks noGrp="1"/>
          </p:cNvSpPr>
          <p:nvPr>
            <p:ph type="body" sz="quarter" idx="15" hasCustomPrompt="1"/>
          </p:nvPr>
        </p:nvSpPr>
        <p:spPr>
          <a:xfrm>
            <a:off x="3145822" y="1329899"/>
            <a:ext cx="5854422" cy="276130"/>
          </a:xfrm>
        </p:spPr>
        <p:txBody>
          <a:bodyPr anchor="b"/>
          <a:lstStyle>
            <a:lvl1pPr marL="0" indent="0" algn="ctr">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5" name="Picture Placeholder 4"/>
          <p:cNvSpPr>
            <a:spLocks noGrp="1"/>
          </p:cNvSpPr>
          <p:nvPr>
            <p:ph type="pic" sz="quarter" idx="16"/>
          </p:nvPr>
        </p:nvSpPr>
        <p:spPr>
          <a:xfrm>
            <a:off x="2094573" y="2813505"/>
            <a:ext cx="8003515" cy="4044495"/>
          </a:xfrm>
        </p:spPr>
        <p:txBody>
          <a:bodyPr/>
          <a:lstStyle/>
          <a:p>
            <a:r>
              <a:rPr lang="sv-SE" noProof="0"/>
              <a:t>Klicka på ikonen för att lägga till en bild</a:t>
            </a:r>
            <a:endParaRPr lang="en-US" noProof="0" dirty="0"/>
          </a:p>
        </p:txBody>
      </p:sp>
    </p:spTree>
    <p:extLst>
      <p:ext uri="{BB962C8B-B14F-4D97-AF65-F5344CB8AC3E}">
        <p14:creationId xmlns:p14="http://schemas.microsoft.com/office/powerpoint/2010/main" val="145268958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kärmdump Mobil">
    <p:spTree>
      <p:nvGrpSpPr>
        <p:cNvPr id="1" name=""/>
        <p:cNvGrpSpPr/>
        <p:nvPr/>
      </p:nvGrpSpPr>
      <p:grpSpPr>
        <a:xfrm>
          <a:off x="0" y="0"/>
          <a:ext cx="0" cy="0"/>
          <a:chOff x="0" y="0"/>
          <a:chExt cx="0" cy="0"/>
        </a:xfrm>
      </p:grpSpPr>
      <p:sp>
        <p:nvSpPr>
          <p:cNvPr id="16" name="Rectangle 1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a:xfrm>
            <a:off x="571050" y="1657017"/>
            <a:ext cx="11025900" cy="556114"/>
          </a:xfrm>
        </p:spPr>
        <p:txBody>
          <a:bodyPr/>
          <a:lstStyle>
            <a:lvl1pPr algn="ctr">
              <a:defRPr/>
            </a:lvl1pPr>
          </a:lstStyle>
          <a:p>
            <a:r>
              <a:rPr lang="en-US" noProof="0" dirty="0"/>
              <a:t>Click to edit master title</a:t>
            </a:r>
          </a:p>
        </p:txBody>
      </p:sp>
      <p:sp>
        <p:nvSpPr>
          <p:cNvPr id="28" name="Text Placeholder 15"/>
          <p:cNvSpPr>
            <a:spLocks noGrp="1"/>
          </p:cNvSpPr>
          <p:nvPr>
            <p:ph type="body" sz="quarter" idx="14" hasCustomPrompt="1"/>
          </p:nvPr>
        </p:nvSpPr>
        <p:spPr>
          <a:xfrm>
            <a:off x="3145822" y="1097747"/>
            <a:ext cx="5854422" cy="276130"/>
          </a:xfrm>
        </p:spPr>
        <p:txBody>
          <a:bodyPr anchor="b"/>
          <a:lstStyle>
            <a:lvl1pPr marL="0" indent="0" algn="ctr">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29" name="Text Placeholder 15"/>
          <p:cNvSpPr>
            <a:spLocks noGrp="1"/>
          </p:cNvSpPr>
          <p:nvPr>
            <p:ph type="body" sz="quarter" idx="15" hasCustomPrompt="1"/>
          </p:nvPr>
        </p:nvSpPr>
        <p:spPr>
          <a:xfrm>
            <a:off x="3145822" y="1329899"/>
            <a:ext cx="5854422" cy="276130"/>
          </a:xfrm>
        </p:spPr>
        <p:txBody>
          <a:bodyPr anchor="b"/>
          <a:lstStyle>
            <a:lvl1pPr marL="0" indent="0" algn="ctr">
              <a:buNone/>
              <a:defRPr sz="1000" b="0" cap="all" spc="300" baseline="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grpSp>
        <p:nvGrpSpPr>
          <p:cNvPr id="17" name="Telefon"/>
          <p:cNvGrpSpPr/>
          <p:nvPr userDrawn="1"/>
        </p:nvGrpSpPr>
        <p:grpSpPr>
          <a:xfrm>
            <a:off x="4853320" y="2519561"/>
            <a:ext cx="2404896" cy="4902613"/>
            <a:chOff x="8226170" y="803708"/>
            <a:chExt cx="2810577" cy="5729632"/>
          </a:xfrm>
        </p:grpSpPr>
        <p:sp>
          <p:nvSpPr>
            <p:cNvPr id="27" name="Frihandsfigur 14"/>
            <p:cNvSpPr/>
            <p:nvPr/>
          </p:nvSpPr>
          <p:spPr>
            <a:xfrm>
              <a:off x="8226170" y="803708"/>
              <a:ext cx="2810577" cy="5729632"/>
            </a:xfrm>
            <a:custGeom>
              <a:avLst/>
              <a:gdLst>
                <a:gd name="connsiteX0" fmla="*/ 163288 w 2810577"/>
                <a:gd name="connsiteY0" fmla="*/ 650442 h 5729632"/>
                <a:gd name="connsiteX1" fmla="*/ 163288 w 2810577"/>
                <a:gd name="connsiteY1" fmla="*/ 5078442 h 5729632"/>
                <a:gd name="connsiteX2" fmla="*/ 2647288 w 2810577"/>
                <a:gd name="connsiteY2" fmla="*/ 5078442 h 5729632"/>
                <a:gd name="connsiteX3" fmla="*/ 2647288 w 2810577"/>
                <a:gd name="connsiteY3" fmla="*/ 650442 h 5729632"/>
                <a:gd name="connsiteX4" fmla="*/ 352924 w 2810577"/>
                <a:gd name="connsiteY4" fmla="*/ 0 h 5729632"/>
                <a:gd name="connsiteX5" fmla="*/ 2457653 w 2810577"/>
                <a:gd name="connsiteY5" fmla="*/ 0 h 5729632"/>
                <a:gd name="connsiteX6" fmla="*/ 2810577 w 2810577"/>
                <a:gd name="connsiteY6" fmla="*/ 352924 h 5729632"/>
                <a:gd name="connsiteX7" fmla="*/ 2810577 w 2810577"/>
                <a:gd name="connsiteY7" fmla="*/ 5376708 h 5729632"/>
                <a:gd name="connsiteX8" fmla="*/ 2457653 w 2810577"/>
                <a:gd name="connsiteY8" fmla="*/ 5729632 h 5729632"/>
                <a:gd name="connsiteX9" fmla="*/ 352924 w 2810577"/>
                <a:gd name="connsiteY9" fmla="*/ 5729632 h 5729632"/>
                <a:gd name="connsiteX10" fmla="*/ 0 w 2810577"/>
                <a:gd name="connsiteY10" fmla="*/ 5376708 h 5729632"/>
                <a:gd name="connsiteX11" fmla="*/ 0 w 2810577"/>
                <a:gd name="connsiteY11" fmla="*/ 352924 h 5729632"/>
                <a:gd name="connsiteX12" fmla="*/ 352924 w 2810577"/>
                <a:gd name="connsiteY12" fmla="*/ 0 h 572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10577" h="5729632">
                  <a:moveTo>
                    <a:pt x="163288" y="650442"/>
                  </a:moveTo>
                  <a:lnTo>
                    <a:pt x="163288" y="5078442"/>
                  </a:lnTo>
                  <a:lnTo>
                    <a:pt x="2647288" y="5078442"/>
                  </a:lnTo>
                  <a:lnTo>
                    <a:pt x="2647288" y="650442"/>
                  </a:lnTo>
                  <a:close/>
                  <a:moveTo>
                    <a:pt x="352924" y="0"/>
                  </a:moveTo>
                  <a:lnTo>
                    <a:pt x="2457653" y="0"/>
                  </a:lnTo>
                  <a:cubicBezTo>
                    <a:pt x="2652568" y="0"/>
                    <a:pt x="2810577" y="158009"/>
                    <a:pt x="2810577" y="352924"/>
                  </a:cubicBezTo>
                  <a:lnTo>
                    <a:pt x="2810577" y="5376708"/>
                  </a:lnTo>
                  <a:cubicBezTo>
                    <a:pt x="2810577" y="5571623"/>
                    <a:pt x="2652568" y="5729632"/>
                    <a:pt x="2457653" y="5729632"/>
                  </a:cubicBezTo>
                  <a:lnTo>
                    <a:pt x="352924" y="5729632"/>
                  </a:lnTo>
                  <a:cubicBezTo>
                    <a:pt x="158009" y="5729632"/>
                    <a:pt x="0" y="5571623"/>
                    <a:pt x="0" y="5376708"/>
                  </a:cubicBezTo>
                  <a:lnTo>
                    <a:pt x="0" y="352924"/>
                  </a:lnTo>
                  <a:cubicBezTo>
                    <a:pt x="0" y="158009"/>
                    <a:pt x="158009" y="0"/>
                    <a:pt x="352924" y="0"/>
                  </a:cubicBezTo>
                  <a:close/>
                </a:path>
              </a:pathLst>
            </a:custGeom>
            <a:gradFill>
              <a:gsLst>
                <a:gs pos="0">
                  <a:schemeClr val="bg1"/>
                </a:gs>
                <a:gs pos="100000">
                  <a:srgbClr val="F8F8F8">
                    <a:lumMod val="74000"/>
                    <a:lumOff val="26000"/>
                  </a:srgbClr>
                </a:gs>
              </a:gsLst>
              <a:lin ang="5400000" scaled="1"/>
            </a:gradFill>
            <a:ln w="22225">
              <a:solidFill>
                <a:schemeClr val="bg1"/>
              </a:solidFill>
              <a:bevel/>
            </a:ln>
            <a:effectLst>
              <a:outerShdw blurRad="63500" dist="50800" dir="6000000" sx="102000" sy="102000" algn="ctr" rotWithShape="0">
                <a:prstClr val="black">
                  <a:alpha val="3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Hemnapp"/>
            <p:cNvSpPr/>
            <p:nvPr/>
          </p:nvSpPr>
          <p:spPr>
            <a:xfrm>
              <a:off x="9424515" y="6000802"/>
              <a:ext cx="413886" cy="413886"/>
            </a:xfrm>
            <a:prstGeom prst="ellipse">
              <a:avLst/>
            </a:prstGeom>
            <a:solidFill>
              <a:schemeClr val="bg1"/>
            </a:solidFill>
            <a:ln>
              <a:gradFill>
                <a:gsLst>
                  <a:gs pos="100000">
                    <a:schemeClr val="bg1"/>
                  </a:gs>
                  <a:gs pos="0">
                    <a:schemeClr val="bg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4" name="Picture Placeholder 3"/>
          <p:cNvSpPr>
            <a:spLocks noGrp="1"/>
          </p:cNvSpPr>
          <p:nvPr>
            <p:ph type="pic" sz="quarter" idx="16"/>
          </p:nvPr>
        </p:nvSpPr>
        <p:spPr>
          <a:xfrm>
            <a:off x="5010150" y="3079750"/>
            <a:ext cx="2092325" cy="3778250"/>
          </a:xfrm>
        </p:spPr>
        <p:txBody>
          <a:bodyPr/>
          <a:lstStyle/>
          <a:p>
            <a:r>
              <a:rPr lang="sv-SE" noProof="0"/>
              <a:t>Klicka på ikonen för att lägga till en bild</a:t>
            </a:r>
            <a:endParaRPr lang="en-US" noProof="0" dirty="0"/>
          </a:p>
        </p:txBody>
      </p:sp>
    </p:spTree>
    <p:extLst>
      <p:ext uri="{BB962C8B-B14F-4D97-AF65-F5344CB8AC3E}">
        <p14:creationId xmlns:p14="http://schemas.microsoft.com/office/powerpoint/2010/main" val="300030157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888089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1935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342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35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6221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24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228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911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6659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7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73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546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141881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4616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19588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36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11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20068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380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559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5786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14072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5068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32247-2DB2-4CD1-88C4-39A5F2CB1270}"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1B64AD-B1CE-4C2F-876E-3CB0C77E1351}" type="slidenum">
              <a:rPr lang="en-US" smtClean="0"/>
              <a:t>‹#›</a:t>
            </a:fld>
            <a:endParaRPr lang="en-US"/>
          </a:p>
        </p:txBody>
      </p:sp>
    </p:spTree>
    <p:extLst>
      <p:ext uri="{BB962C8B-B14F-4D97-AF65-F5344CB8AC3E}">
        <p14:creationId xmlns:p14="http://schemas.microsoft.com/office/powerpoint/2010/main" val="63333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1833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676960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081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992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26812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2733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661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5771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06900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659865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299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483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9497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45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8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399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9490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177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00469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9"/>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59" tIns="143407" rIns="179259" bIns="143407" numCol="1" rtlCol="0" anchor="ctr" anchorCtr="0" compatLnSpc="1">
            <a:prstTxWarp prst="textNoShape">
              <a:avLst/>
            </a:prstTxWarp>
          </a:bodyPr>
          <a:lstStyle/>
          <a:p>
            <a:pPr algn="ctr" defTabSz="913927"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19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2" y="4773828"/>
            <a:ext cx="5826761" cy="1791549"/>
          </a:xfrm>
        </p:spPr>
        <p:txBody>
          <a:bodyPr lIns="182880" tIns="146304" rIns="182880" bIns="146304" anchor="ctr">
            <a:noAutofit/>
          </a:bodyPr>
          <a:lstStyle>
            <a:lvl1pPr marL="0" indent="0" algn="ctr">
              <a:buNone/>
              <a:defRPr sz="3136">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0678477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99552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0"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70966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31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66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03289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9222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85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91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143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bg1">
            <a:lumMod val="50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2018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31130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594033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274101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603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2245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6530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145049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29312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77031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0948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69767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24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1478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2762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37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0520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195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8401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77219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06453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4751363"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3" y="289513"/>
            <a:ext cx="4482123" cy="1794661"/>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2084173"/>
            <a:ext cx="4482124"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9837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8533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7495" y="2084172"/>
            <a:ext cx="5437187"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72" y="2074211"/>
            <a:ext cx="6058664" cy="941520"/>
          </a:xfrm>
          <a:prstGeom prst="rect">
            <a:avLst/>
          </a:prstGeom>
          <a:noFill/>
        </p:spPr>
        <p:txBody>
          <a:bodyPr wrap="none" lIns="179285" tIns="143428" rIns="179285" bIns="143428" rtlCol="0">
            <a:spAutoFit/>
          </a:bodyPr>
          <a:lstStyle/>
          <a:p>
            <a:pPr>
              <a:lnSpc>
                <a:spcPct val="90000"/>
              </a:lnSpc>
              <a:spcAft>
                <a:spcPts val="588"/>
              </a:spcAft>
            </a:pPr>
            <a:r>
              <a:rPr lang="en-US" sz="4705">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771" y="2745071"/>
            <a:ext cx="5278891" cy="1146409"/>
          </a:xfrm>
          <a:prstGeom prst="rect">
            <a:avLst/>
          </a:prstGeom>
          <a:noFill/>
        </p:spPr>
        <p:txBody>
          <a:bodyPr wrap="none" lIns="179285" tIns="143428" rIns="179285" bIns="143428" rtlCol="0">
            <a:spAutoFit/>
          </a:bodyPr>
          <a:lstStyle/>
          <a:p>
            <a:pPr marL="0" indent="0">
              <a:lnSpc>
                <a:spcPct val="114000"/>
              </a:lnSpc>
              <a:spcAft>
                <a:spcPts val="588"/>
              </a:spcAft>
              <a:buFont typeface="Arial" panose="020B0604020202020204" pitchFamily="34" charset="0"/>
              <a:buNone/>
            </a:pP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9" spc="-29" baseline="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3068825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6274911" cy="1793090"/>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378487" cy="1792326"/>
          </a:xfrm>
          <a:noFill/>
        </p:spPr>
        <p:txBody>
          <a:bodyPr lIns="164592" tIns="109728" rIns="164592" bIns="109728">
            <a:noAutofit/>
          </a:bodyPr>
          <a:lstStyle>
            <a:lvl1pPr marL="0" indent="0">
              <a:spcBef>
                <a:spcPts val="0"/>
              </a:spcBef>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7495" y="2084172"/>
            <a:ext cx="5437187" cy="4482760"/>
          </a:xfrm>
          <a:prstGeom prst="rect">
            <a:avLst/>
          </a:prstGeom>
        </p:spPr>
      </p:pic>
    </p:spTree>
    <p:extLst>
      <p:ext uri="{BB962C8B-B14F-4D97-AF65-F5344CB8AC3E}">
        <p14:creationId xmlns:p14="http://schemas.microsoft.com/office/powerpoint/2010/main" val="382628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73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8456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68958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7386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369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3740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61680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7089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2511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464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34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3450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22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7512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4578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5849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58" tIns="143326" rIns="179158" bIns="143326" numCol="1" spcCol="0" rtlCol="0" fromWordArt="0" anchor="t" anchorCtr="0" forceAA="0" compatLnSpc="1">
            <a:prstTxWarp prst="textNoShape">
              <a:avLst/>
            </a:prstTxWarp>
            <a:noAutofit/>
          </a:bodyPr>
          <a:lstStyle/>
          <a:p>
            <a:pPr algn="ctr" defTabSz="913295"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232472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832648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Tree>
    <p:extLst>
      <p:ext uri="{BB962C8B-B14F-4D97-AF65-F5344CB8AC3E}">
        <p14:creationId xmlns:p14="http://schemas.microsoft.com/office/powerpoint/2010/main" val="422404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75234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2437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91319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58717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9838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4262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55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458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845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3356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6378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102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387792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6084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3169449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7556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2782309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49512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19975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916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7541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84598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7659751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05698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4B4F5-9F56-4AF2-B8FC-381E478EDD58}" type="datetimeFigureOut">
              <a:rPr lang="en-US" smtClean="0"/>
              <a:t>3/10/2018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C923CD-E977-4E78-9161-C57CCFBF0D9F}" type="slidenum">
              <a:rPr lang="en-US" smtClean="0"/>
              <a:t>‹#›</a:t>
            </a:fld>
            <a:endParaRPr lang="en-US"/>
          </a:p>
        </p:txBody>
      </p:sp>
    </p:spTree>
    <p:extLst>
      <p:ext uri="{BB962C8B-B14F-4D97-AF65-F5344CB8AC3E}">
        <p14:creationId xmlns:p14="http://schemas.microsoft.com/office/powerpoint/2010/main" val="37479526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367360" y="6566898"/>
            <a:ext cx="3457280" cy="158429"/>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defRPr/>
            </a:pP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4" name="Text Placeholder 3"/>
          <p:cNvSpPr>
            <a:spLocks noGrp="1"/>
          </p:cNvSpPr>
          <p:nvPr>
            <p:ph type="body" sz="quarter" idx="10"/>
          </p:nvPr>
        </p:nvSpPr>
        <p:spPr>
          <a:xfrm>
            <a:off x="269239" y="1189177"/>
            <a:ext cx="11653523" cy="2184808"/>
          </a:xfrm>
        </p:spPr>
        <p:txBody>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3202453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5"/>
            <a:ext cx="4225335" cy="3214201"/>
          </a:xfrm>
        </p:spPr>
        <p:txBody>
          <a:bodyPr/>
          <a:lstStyle/>
          <a:p>
            <a:r>
              <a:rPr lang="en-US"/>
              <a:t>Click to edit Master title style</a:t>
            </a:r>
          </a:p>
        </p:txBody>
      </p:sp>
      <p:sp>
        <p:nvSpPr>
          <p:cNvPr id="3" name="Rectangle 2"/>
          <p:cNvSpPr/>
          <p:nvPr userDrawn="1"/>
        </p:nvSpPr>
        <p:spPr bwMode="auto">
          <a:xfrm>
            <a:off x="4751363" y="5"/>
            <a:ext cx="7440636" cy="685800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0" tIns="143344" rIns="179180" bIns="143344" numCol="1" spcCol="0" rtlCol="0" fromWordArt="0" anchor="t" anchorCtr="0" forceAA="0" compatLnSpc="1">
            <a:prstTxWarp prst="textNoShape">
              <a:avLst/>
            </a:prstTxWarp>
            <a:noAutofit/>
          </a:bodyPr>
          <a:lstStyle/>
          <a:p>
            <a:pPr algn="ctr" defTabSz="913481" fontAlgn="base">
              <a:lnSpc>
                <a:spcPct val="90000"/>
              </a:lnSpc>
              <a:spcBef>
                <a:spcPct val="0"/>
              </a:spcBef>
              <a:spcAft>
                <a:spcPct val="0"/>
              </a:spcAft>
              <a:defRPr/>
            </a:pPr>
            <a:endParaRPr lang="en-US" sz="235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96289095"/>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2063674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Demo slide">
    <p:bg>
      <p:bgPr>
        <a:solidFill>
          <a:schemeClr val="accent3"/>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1C49B49-6C22-4973-BCE9-2EF2F5323C34}"/>
              </a:ext>
            </a:extLst>
          </p:cNvPr>
          <p:cNvSpPr>
            <a:spLocks noGrp="1"/>
          </p:cNvSpPr>
          <p:nvPr>
            <p:ph type="title"/>
          </p:nvPr>
        </p:nvSpPr>
        <p:spPr>
          <a:xfrm>
            <a:off x="269240" y="289511"/>
            <a:ext cx="11655840" cy="899665"/>
          </a:xfrm>
        </p:spPr>
        <p:txBody>
          <a:bodyPr/>
          <a:lstStyle>
            <a:lvl1pPr>
              <a:defRPr sz="7060">
                <a:solidFill>
                  <a:schemeClr val="accent2"/>
                </a:solidFill>
              </a:defRPr>
            </a:lvl1pPr>
          </a:lstStyle>
          <a:p>
            <a:r>
              <a:rPr lang="en-US" dirty="0"/>
              <a:t>Click to edit Master title style</a:t>
            </a:r>
          </a:p>
        </p:txBody>
      </p:sp>
    </p:spTree>
    <p:extLst>
      <p:ext uri="{BB962C8B-B14F-4D97-AF65-F5344CB8AC3E}">
        <p14:creationId xmlns:p14="http://schemas.microsoft.com/office/powerpoint/2010/main" val="1245475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4714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559192" y="6068628"/>
            <a:ext cx="7459394"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noProof="0" dirty="0"/>
              <a:t>Click to edit master subtitle style</a:t>
            </a:r>
          </a:p>
        </p:txBody>
      </p:sp>
      <p:sp>
        <p:nvSpPr>
          <p:cNvPr id="13" name="Title 12"/>
          <p:cNvSpPr>
            <a:spLocks noGrp="1"/>
          </p:cNvSpPr>
          <p:nvPr>
            <p:ph type="title" hasCustomPrompt="1"/>
          </p:nvPr>
        </p:nvSpPr>
        <p:spPr>
          <a:xfrm>
            <a:off x="559192" y="3305907"/>
            <a:ext cx="7459394" cy="2278963"/>
          </a:xfrm>
        </p:spPr>
        <p:txBody>
          <a:bodyPr anchor="b"/>
          <a:lstStyle>
            <a:lvl1pPr>
              <a:lnSpc>
                <a:spcPct val="100000"/>
              </a:lnSpc>
              <a:defRPr sz="4000" baseline="0"/>
            </a:lvl1pPr>
          </a:lstStyle>
          <a:p>
            <a:r>
              <a:rPr lang="en-US" noProof="0" dirty="0"/>
              <a:t>Click to edit master title</a:t>
            </a:r>
          </a:p>
        </p:txBody>
      </p:sp>
      <p:sp>
        <p:nvSpPr>
          <p:cNvPr id="16" name="Text Placeholder 15"/>
          <p:cNvSpPr>
            <a:spLocks noGrp="1"/>
          </p:cNvSpPr>
          <p:nvPr>
            <p:ph type="body" sz="quarter" idx="13" hasCustomPrompt="1"/>
          </p:nvPr>
        </p:nvSpPr>
        <p:spPr>
          <a:xfrm>
            <a:off x="558801" y="5803900"/>
            <a:ext cx="7459786"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7" name="Date Placeholder 19"/>
          <p:cNvSpPr>
            <a:spLocks noGrp="1"/>
          </p:cNvSpPr>
          <p:nvPr>
            <p:ph type="dt" sz="half" idx="15"/>
          </p:nvPr>
        </p:nvSpPr>
        <p:spPr>
          <a:xfrm>
            <a:off x="9131100" y="6064596"/>
            <a:ext cx="2573192" cy="252000"/>
          </a:xfrm>
        </p:spPr>
        <p:txBody>
          <a:bodyPr/>
          <a:lstStyle>
            <a:lvl1pPr algn="r">
              <a:defRPr b="1" i="0">
                <a:solidFill>
                  <a:schemeClr val="tx1"/>
                </a:solidFill>
                <a:latin typeface="Avenir Next LT Pro Demi" charset="0"/>
                <a:ea typeface="Avenir Next LT Pro Demi" charset="0"/>
                <a:cs typeface="Avenir Next LT Pro Demi" charset="0"/>
              </a:defRPr>
            </a:lvl1pPr>
          </a:lstStyle>
          <a:p>
            <a:fld id="{CC564DCC-93F6-4626-851E-B7512A158F15}" type="datetimeFigureOut">
              <a:rPr lang="en-US" noProof="0" smtClean="0"/>
              <a:pPr/>
              <a:t>3/10/2018</a:t>
            </a:fld>
            <a:endParaRPr lang="en-US" noProof="0" dirty="0"/>
          </a:p>
        </p:txBody>
      </p:sp>
    </p:spTree>
    <p:extLst>
      <p:ext uri="{BB962C8B-B14F-4D97-AF65-F5344CB8AC3E}">
        <p14:creationId xmlns:p14="http://schemas.microsoft.com/office/powerpoint/2010/main" val="205195908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Rubrikbild egen bild">
    <p:spTree>
      <p:nvGrpSpPr>
        <p:cNvPr id="1" name=""/>
        <p:cNvGrpSpPr/>
        <p:nvPr/>
      </p:nvGrpSpPr>
      <p:grpSpPr>
        <a:xfrm>
          <a:off x="0" y="0"/>
          <a:ext cx="0" cy="0"/>
          <a:chOff x="0" y="0"/>
          <a:chExt cx="0" cy="0"/>
        </a:xfrm>
      </p:grpSpPr>
      <p:sp>
        <p:nvSpPr>
          <p:cNvPr id="17" name="Rectangle 1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sp>
        <p:nvSpPr>
          <p:cNvPr id="14" name="Underrubrik 2"/>
          <p:cNvSpPr>
            <a:spLocks noGrp="1"/>
          </p:cNvSpPr>
          <p:nvPr>
            <p:ph type="subTitle" idx="1" hasCustomPrompt="1"/>
          </p:nvPr>
        </p:nvSpPr>
        <p:spPr>
          <a:xfrm>
            <a:off x="559192" y="6068628"/>
            <a:ext cx="7459394"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noProof="0" dirty="0"/>
              <a:t>Click to edit master subtitle style</a:t>
            </a:r>
          </a:p>
        </p:txBody>
      </p:sp>
      <p:sp>
        <p:nvSpPr>
          <p:cNvPr id="15" name="Title 12"/>
          <p:cNvSpPr>
            <a:spLocks noGrp="1"/>
          </p:cNvSpPr>
          <p:nvPr>
            <p:ph type="title" hasCustomPrompt="1"/>
          </p:nvPr>
        </p:nvSpPr>
        <p:spPr>
          <a:xfrm>
            <a:off x="559192" y="3305907"/>
            <a:ext cx="7459394" cy="2278963"/>
          </a:xfrm>
        </p:spPr>
        <p:txBody>
          <a:bodyPr anchor="b"/>
          <a:lstStyle>
            <a:lvl1pPr>
              <a:lnSpc>
                <a:spcPct val="100000"/>
              </a:lnSpc>
              <a:defRPr sz="4000">
                <a:solidFill>
                  <a:schemeClr val="bg1"/>
                </a:solidFill>
              </a:defRPr>
            </a:lvl1pPr>
          </a:lstStyle>
          <a:p>
            <a:r>
              <a:rPr lang="en-US" noProof="0" dirty="0"/>
              <a:t>Click to edit master title</a:t>
            </a:r>
          </a:p>
        </p:txBody>
      </p:sp>
      <p:sp>
        <p:nvSpPr>
          <p:cNvPr id="16" name="Text Placeholder 15"/>
          <p:cNvSpPr>
            <a:spLocks noGrp="1"/>
          </p:cNvSpPr>
          <p:nvPr>
            <p:ph type="body" sz="quarter" idx="14" hasCustomPrompt="1"/>
          </p:nvPr>
        </p:nvSpPr>
        <p:spPr>
          <a:xfrm>
            <a:off x="558801" y="5803900"/>
            <a:ext cx="7459786"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20" name="Date Placeholder 19"/>
          <p:cNvSpPr>
            <a:spLocks noGrp="1"/>
          </p:cNvSpPr>
          <p:nvPr>
            <p:ph type="dt" sz="half" idx="15"/>
          </p:nvPr>
        </p:nvSpPr>
        <p:spPr>
          <a:xfrm>
            <a:off x="9131100" y="6064596"/>
            <a:ext cx="2573192" cy="252000"/>
          </a:xfrm>
        </p:spPr>
        <p:txBody>
          <a:bodyPr/>
          <a:lstStyle>
            <a:lvl1pPr algn="r">
              <a:defRPr b="1" i="0">
                <a:solidFill>
                  <a:schemeClr val="bg1"/>
                </a:solidFill>
                <a:latin typeface="Avenir Next LT Pro Demi" charset="0"/>
                <a:ea typeface="Avenir Next LT Pro Demi" charset="0"/>
                <a:cs typeface="Avenir Next LT Pro Demi" charset="0"/>
              </a:defRPr>
            </a:lvl1pPr>
          </a:lstStyle>
          <a:p>
            <a:fld id="{CC564DCC-93F6-4626-851E-B7512A158F15}" type="datetimeFigureOut">
              <a:rPr lang="en-US" noProof="0" smtClean="0"/>
              <a:pPr/>
              <a:t>3/10/2018</a:t>
            </a:fld>
            <a:endParaRPr lang="en-US" noProof="0" dirty="0"/>
          </a:p>
        </p:txBody>
      </p:sp>
    </p:spTree>
    <p:extLst>
      <p:ext uri="{BB962C8B-B14F-4D97-AF65-F5344CB8AC3E}">
        <p14:creationId xmlns:p14="http://schemas.microsoft.com/office/powerpoint/2010/main" val="24479797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ld med titel">
    <p:spTree>
      <p:nvGrpSpPr>
        <p:cNvPr id="1" name=""/>
        <p:cNvGrpSpPr/>
        <p:nvPr/>
      </p:nvGrpSpPr>
      <p:grpSpPr>
        <a:xfrm>
          <a:off x="0" y="0"/>
          <a:ext cx="0" cy="0"/>
          <a:chOff x="0" y="0"/>
          <a:chExt cx="0" cy="0"/>
        </a:xfrm>
      </p:grpSpPr>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sp>
        <p:nvSpPr>
          <p:cNvPr id="15" name="Title 12"/>
          <p:cNvSpPr>
            <a:spLocks noGrp="1"/>
          </p:cNvSpPr>
          <p:nvPr>
            <p:ph type="title" hasCustomPrompt="1"/>
          </p:nvPr>
        </p:nvSpPr>
        <p:spPr>
          <a:xfrm>
            <a:off x="559192" y="3305907"/>
            <a:ext cx="7459394" cy="3076698"/>
          </a:xfrm>
        </p:spPr>
        <p:txBody>
          <a:bodyPr anchor="b"/>
          <a:lstStyle>
            <a:lvl1pPr>
              <a:lnSpc>
                <a:spcPct val="100000"/>
              </a:lnSpc>
              <a:defRPr sz="4000">
                <a:solidFill>
                  <a:schemeClr val="bg1"/>
                </a:solidFill>
              </a:defRPr>
            </a:lvl1pPr>
          </a:lstStyle>
          <a:p>
            <a:r>
              <a:rPr lang="en-US" noProof="0" dirty="0"/>
              <a:t>Click to edit master title</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Tree>
    <p:extLst>
      <p:ext uri="{BB962C8B-B14F-4D97-AF65-F5344CB8AC3E}">
        <p14:creationId xmlns:p14="http://schemas.microsoft.com/office/powerpoint/2010/main" val="33471229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yckeltal">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559192" y="6068628"/>
            <a:ext cx="9288000"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Title 12"/>
          <p:cNvSpPr>
            <a:spLocks noGrp="1"/>
          </p:cNvSpPr>
          <p:nvPr>
            <p:ph type="title" hasCustomPrompt="1"/>
          </p:nvPr>
        </p:nvSpPr>
        <p:spPr>
          <a:xfrm>
            <a:off x="559192" y="4559300"/>
            <a:ext cx="7459394" cy="1025570"/>
          </a:xfrm>
        </p:spPr>
        <p:txBody>
          <a:bodyPr anchor="b"/>
          <a:lstStyle>
            <a:lvl1pPr>
              <a:lnSpc>
                <a:spcPct val="100000"/>
              </a:lnSpc>
              <a:defRPr sz="3200" baseline="0"/>
            </a:lvl1pPr>
          </a:lstStyle>
          <a:p>
            <a:r>
              <a:rPr lang="en-US" noProof="0" dirty="0"/>
              <a:t>Click to edit master title</a:t>
            </a:r>
          </a:p>
        </p:txBody>
      </p:sp>
      <p:sp>
        <p:nvSpPr>
          <p:cNvPr id="16" name="Text Placeholder 15"/>
          <p:cNvSpPr>
            <a:spLocks noGrp="1"/>
          </p:cNvSpPr>
          <p:nvPr>
            <p:ph type="body" sz="quarter" idx="13" hasCustomPrompt="1"/>
          </p:nvPr>
        </p:nvSpPr>
        <p:spPr>
          <a:xfrm>
            <a:off x="558800" y="5803900"/>
            <a:ext cx="928846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4" name="Text Placeholder 3"/>
          <p:cNvSpPr>
            <a:spLocks noGrp="1"/>
          </p:cNvSpPr>
          <p:nvPr>
            <p:ph type="body" sz="quarter" idx="14" hasCustomPrompt="1"/>
          </p:nvPr>
        </p:nvSpPr>
        <p:spPr>
          <a:xfrm>
            <a:off x="558800" y="2447776"/>
            <a:ext cx="7459663" cy="2390923"/>
          </a:xfrm>
        </p:spPr>
        <p:txBody>
          <a:bodyPr anchor="b"/>
          <a:lstStyle>
            <a:lvl1pPr marL="0" indent="0">
              <a:lnSpc>
                <a:spcPct val="100000"/>
              </a:lnSpc>
              <a:buNone/>
              <a:defRPr sz="14000" b="0" i="0">
                <a:solidFill>
                  <a:schemeClr val="accent2"/>
                </a:solidFill>
                <a:latin typeface="Rockwell Std Light" charset="0"/>
                <a:ea typeface="Rockwell Std Light" charset="0"/>
                <a:cs typeface="Rockwell Std Light" charset="0"/>
              </a:defRPr>
            </a:lvl1pPr>
            <a:lvl2pPr marL="457200" indent="0">
              <a:buNone/>
              <a:defRPr sz="14000"/>
            </a:lvl2pPr>
            <a:lvl3pPr marL="914400" indent="0">
              <a:buNone/>
              <a:defRPr sz="14000"/>
            </a:lvl3pPr>
            <a:lvl4pPr marL="1371600" indent="0">
              <a:buNone/>
              <a:defRPr sz="14000"/>
            </a:lvl4pPr>
            <a:lvl5pPr marL="1828800" indent="0">
              <a:buNone/>
              <a:defRPr sz="14000"/>
            </a:lvl5pPr>
          </a:lstStyle>
          <a:p>
            <a:pPr lvl="0"/>
            <a:r>
              <a:rPr lang="en-US" noProof="0" dirty="0"/>
              <a:t>10%</a:t>
            </a:r>
          </a:p>
        </p:txBody>
      </p:sp>
    </p:spTree>
    <p:extLst>
      <p:ext uri="{BB962C8B-B14F-4D97-AF65-F5344CB8AC3E}">
        <p14:creationId xmlns:p14="http://schemas.microsoft.com/office/powerpoint/2010/main" val="3986413037"/>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Nyckeltal med bild">
    <p:spTree>
      <p:nvGrpSpPr>
        <p:cNvPr id="1" name=""/>
        <p:cNvGrpSpPr/>
        <p:nvPr/>
      </p:nvGrpSpPr>
      <p:grpSpPr>
        <a:xfrm>
          <a:off x="0" y="0"/>
          <a:ext cx="0" cy="0"/>
          <a:chOff x="0" y="0"/>
          <a:chExt cx="0" cy="0"/>
        </a:xfrm>
      </p:grpSpPr>
      <p:sp>
        <p:nvSpPr>
          <p:cNvPr id="17" name="Rectangle 16"/>
          <p:cNvSpPr/>
          <p:nvPr userDrawn="1"/>
        </p:nvSpPr>
        <p:spPr>
          <a:xfrm>
            <a:off x="0" y="0"/>
            <a:ext cx="12192000" cy="68707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latshållare för bild 7"/>
          <p:cNvSpPr>
            <a:spLocks noGrp="1"/>
          </p:cNvSpPr>
          <p:nvPr>
            <p:ph type="pic" sz="quarter" idx="13" hasCustomPrompt="1"/>
          </p:nvPr>
        </p:nvSpPr>
        <p:spPr>
          <a:xfrm>
            <a:off x="0" y="0"/>
            <a:ext cx="12192000"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9" name="Underrubrik 2"/>
          <p:cNvSpPr>
            <a:spLocks noGrp="1"/>
          </p:cNvSpPr>
          <p:nvPr>
            <p:ph type="subTitle" idx="1" hasCustomPrompt="1"/>
          </p:nvPr>
        </p:nvSpPr>
        <p:spPr>
          <a:xfrm>
            <a:off x="559192" y="6068628"/>
            <a:ext cx="9288000" cy="207468"/>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0" name="Title 12"/>
          <p:cNvSpPr>
            <a:spLocks noGrp="1"/>
          </p:cNvSpPr>
          <p:nvPr>
            <p:ph type="title" hasCustomPrompt="1"/>
          </p:nvPr>
        </p:nvSpPr>
        <p:spPr>
          <a:xfrm>
            <a:off x="559192" y="4559300"/>
            <a:ext cx="7459394" cy="1025570"/>
          </a:xfrm>
        </p:spPr>
        <p:txBody>
          <a:bodyPr anchor="b"/>
          <a:lstStyle>
            <a:lvl1pPr>
              <a:lnSpc>
                <a:spcPct val="100000"/>
              </a:lnSpc>
              <a:defRPr sz="3200">
                <a:solidFill>
                  <a:schemeClr val="bg1"/>
                </a:solidFill>
              </a:defRPr>
            </a:lvl1pPr>
          </a:lstStyle>
          <a:p>
            <a:r>
              <a:rPr lang="en-US" noProof="0" dirty="0"/>
              <a:t>Click to edit master title</a:t>
            </a:r>
          </a:p>
        </p:txBody>
      </p:sp>
      <p:sp>
        <p:nvSpPr>
          <p:cNvPr id="11" name="Text Placeholder 15"/>
          <p:cNvSpPr>
            <a:spLocks noGrp="1"/>
          </p:cNvSpPr>
          <p:nvPr>
            <p:ph type="body" sz="quarter" idx="14" hasCustomPrompt="1"/>
          </p:nvPr>
        </p:nvSpPr>
        <p:spPr>
          <a:xfrm>
            <a:off x="558800" y="5803900"/>
            <a:ext cx="928846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2" name="Text Placeholder 3"/>
          <p:cNvSpPr>
            <a:spLocks noGrp="1"/>
          </p:cNvSpPr>
          <p:nvPr>
            <p:ph type="body" sz="quarter" idx="15" hasCustomPrompt="1"/>
          </p:nvPr>
        </p:nvSpPr>
        <p:spPr>
          <a:xfrm>
            <a:off x="558800" y="2447776"/>
            <a:ext cx="7459663" cy="2390923"/>
          </a:xfrm>
        </p:spPr>
        <p:txBody>
          <a:bodyPr anchor="b"/>
          <a:lstStyle>
            <a:lvl1pPr marL="0" indent="0">
              <a:lnSpc>
                <a:spcPct val="100000"/>
              </a:lnSpc>
              <a:buNone/>
              <a:defRPr sz="14000" b="0" i="0">
                <a:solidFill>
                  <a:schemeClr val="accent2"/>
                </a:solidFill>
                <a:latin typeface="Rockwell Std Light" charset="0"/>
                <a:ea typeface="Rockwell Std Light" charset="0"/>
                <a:cs typeface="Rockwell Std Light" charset="0"/>
              </a:defRPr>
            </a:lvl1pPr>
            <a:lvl2pPr marL="457200" indent="0">
              <a:buNone/>
              <a:defRPr sz="14000"/>
            </a:lvl2pPr>
            <a:lvl3pPr marL="914400" indent="0">
              <a:buNone/>
              <a:defRPr sz="14000"/>
            </a:lvl3pPr>
            <a:lvl4pPr marL="1371600" indent="0">
              <a:buNone/>
              <a:defRPr sz="14000"/>
            </a:lvl4pPr>
            <a:lvl5pPr marL="1828800" indent="0">
              <a:buNone/>
              <a:defRPr sz="14000"/>
            </a:lvl5pPr>
          </a:lstStyle>
          <a:p>
            <a:pPr lvl="0"/>
            <a:r>
              <a:rPr lang="en-US" noProof="0" dirty="0"/>
              <a:t>10%</a:t>
            </a:r>
          </a:p>
        </p:txBody>
      </p:sp>
    </p:spTree>
    <p:extLst>
      <p:ext uri="{BB962C8B-B14F-4D97-AF65-F5344CB8AC3E}">
        <p14:creationId xmlns:p14="http://schemas.microsoft.com/office/powerpoint/2010/main" val="58779617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itat vit">
    <p:spTree>
      <p:nvGrpSpPr>
        <p:cNvPr id="1" name=""/>
        <p:cNvGrpSpPr/>
        <p:nvPr/>
      </p:nvGrpSpPr>
      <p:grpSpPr>
        <a:xfrm>
          <a:off x="0" y="0"/>
          <a:ext cx="0" cy="0"/>
          <a:chOff x="0" y="0"/>
          <a:chExt cx="0" cy="0"/>
        </a:xfrm>
      </p:grpSpPr>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lvl1pPr>
          </a:lstStyle>
          <a:p>
            <a:r>
              <a:rPr lang="en-US" noProof="0" dirty="0"/>
              <a:t>Click to edit master title</a:t>
            </a:r>
          </a:p>
        </p:txBody>
      </p:sp>
    </p:spTree>
    <p:extLst>
      <p:ext uri="{BB962C8B-B14F-4D97-AF65-F5344CB8AC3E}">
        <p14:creationId xmlns:p14="http://schemas.microsoft.com/office/powerpoint/2010/main" val="34893048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itat gul">
    <p:spTree>
      <p:nvGrpSpPr>
        <p:cNvPr id="1" name=""/>
        <p:cNvGrpSpPr/>
        <p:nvPr/>
      </p:nvGrpSpPr>
      <p:grpSpPr>
        <a:xfrm>
          <a:off x="0" y="0"/>
          <a:ext cx="0" cy="0"/>
          <a:chOff x="0" y="0"/>
          <a:chExt cx="0" cy="0"/>
        </a:xfrm>
      </p:grpSpPr>
      <p:sp>
        <p:nvSpPr>
          <p:cNvPr id="9" name="Rectangle 8"/>
          <p:cNvSpPr/>
          <p:nvPr userDrawn="1"/>
        </p:nvSpPr>
        <p:spPr>
          <a:xfrm>
            <a:off x="258055" y="746975"/>
            <a:ext cx="11675890" cy="58529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accent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bg1"/>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lvl1pPr>
          </a:lstStyle>
          <a:p>
            <a:r>
              <a:rPr lang="en-US" noProof="0" dirty="0"/>
              <a:t>Click to edit master title</a:t>
            </a:r>
          </a:p>
        </p:txBody>
      </p:sp>
    </p:spTree>
    <p:extLst>
      <p:ext uri="{BB962C8B-B14F-4D97-AF65-F5344CB8AC3E}">
        <p14:creationId xmlns:p14="http://schemas.microsoft.com/office/powerpoint/2010/main" val="406589437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itat svart">
    <p:spTree>
      <p:nvGrpSpPr>
        <p:cNvPr id="1" name=""/>
        <p:cNvGrpSpPr/>
        <p:nvPr/>
      </p:nvGrpSpPr>
      <p:grpSpPr>
        <a:xfrm>
          <a:off x="0" y="0"/>
          <a:ext cx="0" cy="0"/>
          <a:chOff x="0" y="0"/>
          <a:chExt cx="0" cy="0"/>
        </a:xfrm>
      </p:grpSpPr>
      <p:sp>
        <p:nvSpPr>
          <p:cNvPr id="9" name="Rectangle 8"/>
          <p:cNvSpPr/>
          <p:nvPr userDrawn="1"/>
        </p:nvSpPr>
        <p:spPr>
          <a:xfrm>
            <a:off x="258055" y="746975"/>
            <a:ext cx="11675890" cy="585297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6" name="Text Placeholder 15"/>
          <p:cNvSpPr>
            <a:spLocks noGrp="1"/>
          </p:cNvSpPr>
          <p:nvPr>
            <p:ph type="body" sz="quarter" idx="13"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6" name="TextBox 5"/>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3" name="Title 12"/>
          <p:cNvSpPr>
            <a:spLocks noGrp="1"/>
          </p:cNvSpPr>
          <p:nvPr>
            <p:ph type="title" hasCustomPrompt="1"/>
          </p:nvPr>
        </p:nvSpPr>
        <p:spPr>
          <a:xfrm>
            <a:off x="1587321" y="2886841"/>
            <a:ext cx="8844566" cy="1336801"/>
          </a:xfrm>
        </p:spPr>
        <p:txBody>
          <a:bodyPr anchor="t"/>
          <a:lstStyle>
            <a:lvl1pPr>
              <a:lnSpc>
                <a:spcPct val="100000"/>
              </a:lnSpc>
              <a:defRPr sz="4000">
                <a:solidFill>
                  <a:schemeClr val="bg1"/>
                </a:solidFill>
              </a:defRPr>
            </a:lvl1pPr>
          </a:lstStyle>
          <a:p>
            <a:r>
              <a:rPr lang="en-US" noProof="0" dirty="0"/>
              <a:t>Click to edit master title</a:t>
            </a:r>
          </a:p>
        </p:txBody>
      </p:sp>
    </p:spTree>
    <p:extLst>
      <p:ext uri="{BB962C8B-B14F-4D97-AF65-F5344CB8AC3E}">
        <p14:creationId xmlns:p14="http://schemas.microsoft.com/office/powerpoint/2010/main" val="369207448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itat med bild">
    <p:bg>
      <p:bgPr>
        <a:solidFill>
          <a:schemeClr val="tx1"/>
        </a:solidFill>
        <a:effectLst/>
      </p:bgPr>
    </p:bg>
    <p:spTree>
      <p:nvGrpSpPr>
        <p:cNvPr id="1" name=""/>
        <p:cNvGrpSpPr/>
        <p:nvPr/>
      </p:nvGrpSpPr>
      <p:grpSpPr>
        <a:xfrm>
          <a:off x="0" y="0"/>
          <a:ext cx="0" cy="0"/>
          <a:chOff x="0" y="0"/>
          <a:chExt cx="0" cy="0"/>
        </a:xfrm>
      </p:grpSpPr>
      <p:sp>
        <p:nvSpPr>
          <p:cNvPr id="8" name="Platshållare för bild 7"/>
          <p:cNvSpPr>
            <a:spLocks noGrp="1"/>
          </p:cNvSpPr>
          <p:nvPr>
            <p:ph type="pic" sz="quarter" idx="13" hasCustomPrompt="1"/>
          </p:nvPr>
        </p:nvSpPr>
        <p:spPr>
          <a:xfrm>
            <a:off x="0" y="0"/>
            <a:ext cx="12191999" cy="6858000"/>
          </a:xfrm>
        </p:spPr>
        <p:txBody>
          <a:bodyPr/>
          <a:lstStyle>
            <a:lvl1pPr marL="0" indent="0">
              <a:buNone/>
              <a:defRPr baseline="0"/>
            </a:lvl1pPr>
          </a:lstStyle>
          <a:p>
            <a:r>
              <a:rPr lang="en-US" noProof="0" dirty="0"/>
              <a:t> </a:t>
            </a:r>
          </a:p>
        </p:txBody>
      </p:sp>
      <p:pic>
        <p:nvPicPr>
          <p:cNvPr id="18" name="Bildobjekt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50643" y="247055"/>
            <a:ext cx="1349557" cy="235682"/>
          </a:xfrm>
          <a:prstGeom prst="rect">
            <a:avLst/>
          </a:prstGeom>
        </p:spPr>
      </p:pic>
      <p:sp>
        <p:nvSpPr>
          <p:cNvPr id="13" name="Underrubrik 2"/>
          <p:cNvSpPr>
            <a:spLocks noGrp="1"/>
          </p:cNvSpPr>
          <p:nvPr>
            <p:ph type="subTitle" idx="1" hasCustomPrompt="1"/>
          </p:nvPr>
        </p:nvSpPr>
        <p:spPr>
          <a:xfrm>
            <a:off x="1587713" y="4621751"/>
            <a:ext cx="8844125" cy="188110"/>
          </a:xfrm>
        </p:spPr>
        <p:txBody>
          <a:bodyPr anchor="b">
            <a:noAutofit/>
          </a:bodyPr>
          <a:lstStyle>
            <a:lvl1pPr marL="0" indent="0" algn="l">
              <a:lnSpc>
                <a:spcPct val="100000"/>
              </a:lnSpc>
              <a:buNone/>
              <a:defRPr sz="10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4" name="Text Placeholder 15"/>
          <p:cNvSpPr>
            <a:spLocks noGrp="1"/>
          </p:cNvSpPr>
          <p:nvPr>
            <p:ph type="body" sz="quarter" idx="14" hasCustomPrompt="1"/>
          </p:nvPr>
        </p:nvSpPr>
        <p:spPr>
          <a:xfrm>
            <a:off x="1587322" y="4357023"/>
            <a:ext cx="8844566" cy="240377"/>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15" name="TextBox 14"/>
          <p:cNvSpPr txBox="1"/>
          <p:nvPr userDrawn="1"/>
        </p:nvSpPr>
        <p:spPr>
          <a:xfrm>
            <a:off x="1104363" y="2390784"/>
            <a:ext cx="965916" cy="927279"/>
          </a:xfrm>
          <a:prstGeom prst="rect">
            <a:avLst/>
          </a:prstGeom>
        </p:spPr>
        <p:txBody>
          <a:bodyPr vert="horz" wrap="square" lIns="0" tIns="0" rIns="0" bIns="0" rtlCol="0">
            <a:noAutofit/>
          </a:bodyPr>
          <a:lstStyle/>
          <a:p>
            <a:r>
              <a:rPr lang="en-US" sz="9600" b="1" noProof="0" dirty="0">
                <a:solidFill>
                  <a:schemeClr val="accent2"/>
                </a:solidFill>
                <a:latin typeface="+mj-lt"/>
              </a:rPr>
              <a:t>”</a:t>
            </a:r>
          </a:p>
        </p:txBody>
      </p:sp>
      <p:sp>
        <p:nvSpPr>
          <p:cNvPr id="16" name="Title 12"/>
          <p:cNvSpPr>
            <a:spLocks noGrp="1"/>
          </p:cNvSpPr>
          <p:nvPr>
            <p:ph type="title" hasCustomPrompt="1"/>
          </p:nvPr>
        </p:nvSpPr>
        <p:spPr>
          <a:xfrm>
            <a:off x="1587321" y="2886841"/>
            <a:ext cx="8844566" cy="1336801"/>
          </a:xfrm>
        </p:spPr>
        <p:txBody>
          <a:bodyPr anchor="t"/>
          <a:lstStyle>
            <a:lvl1pPr>
              <a:lnSpc>
                <a:spcPct val="100000"/>
              </a:lnSpc>
              <a:defRPr sz="4000">
                <a:solidFill>
                  <a:schemeClr val="bg1"/>
                </a:solidFill>
              </a:defRPr>
            </a:lvl1pPr>
          </a:lstStyle>
          <a:p>
            <a:r>
              <a:rPr lang="en-US" noProof="0" dirty="0"/>
              <a:t>Click to edit master title</a:t>
            </a:r>
          </a:p>
        </p:txBody>
      </p:sp>
    </p:spTree>
    <p:extLst>
      <p:ext uri="{BB962C8B-B14F-4D97-AF65-F5344CB8AC3E}">
        <p14:creationId xmlns:p14="http://schemas.microsoft.com/office/powerpoint/2010/main" val="3270660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Kapitel vit">
    <p:spTree>
      <p:nvGrpSpPr>
        <p:cNvPr id="1" name=""/>
        <p:cNvGrpSpPr/>
        <p:nvPr/>
      </p:nvGrpSpPr>
      <p:grpSpPr>
        <a:xfrm>
          <a:off x="0" y="0"/>
          <a:ext cx="0" cy="0"/>
          <a:chOff x="0" y="0"/>
          <a:chExt cx="0" cy="0"/>
        </a:xfrm>
      </p:grpSpPr>
      <p:sp>
        <p:nvSpPr>
          <p:cNvPr id="6" name="Rectangle 5"/>
          <p:cNvSpPr/>
          <p:nvPr userDrawn="1"/>
        </p:nvSpPr>
        <p:spPr>
          <a:xfrm>
            <a:off x="258055" y="746975"/>
            <a:ext cx="11675890" cy="5852970"/>
          </a:xfrm>
          <a:prstGeom prst="rect">
            <a:avLst/>
          </a:prstGeom>
          <a:solidFill>
            <a:srgbClr val="F1F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Underrubrik 2"/>
          <p:cNvSpPr>
            <a:spLocks noGrp="1"/>
          </p:cNvSpPr>
          <p:nvPr>
            <p:ph type="subTitle" idx="1" hasCustomPrompt="1"/>
          </p:nvPr>
        </p:nvSpPr>
        <p:spPr>
          <a:xfrm>
            <a:off x="559192" y="6068628"/>
            <a:ext cx="5523113" cy="207468"/>
          </a:xfrm>
        </p:spPr>
        <p:txBody>
          <a:bodyPr anchor="b">
            <a:noAutofit/>
          </a:bodyPr>
          <a:lstStyle>
            <a:lvl1pPr marL="0" indent="0" algn="l">
              <a:lnSpc>
                <a:spcPct val="100000"/>
              </a:lnSpc>
              <a:buNone/>
              <a:defRPr sz="1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dirty="0"/>
              <a:t>CLICK TO EDIT MASTER SUBTITLE STYLE</a:t>
            </a:r>
          </a:p>
        </p:txBody>
      </p:sp>
      <p:sp>
        <p:nvSpPr>
          <p:cNvPr id="13" name="Title 12"/>
          <p:cNvSpPr>
            <a:spLocks noGrp="1"/>
          </p:cNvSpPr>
          <p:nvPr>
            <p:ph type="title" hasCustomPrompt="1"/>
          </p:nvPr>
        </p:nvSpPr>
        <p:spPr>
          <a:xfrm>
            <a:off x="559192" y="3305907"/>
            <a:ext cx="5523012" cy="2278963"/>
          </a:xfrm>
        </p:spPr>
        <p:txBody>
          <a:bodyPr anchor="b"/>
          <a:lstStyle>
            <a:lvl1pPr>
              <a:lnSpc>
                <a:spcPct val="100000"/>
              </a:lnSpc>
              <a:defRPr sz="4000"/>
            </a:lvl1pPr>
          </a:lstStyle>
          <a:p>
            <a:r>
              <a:rPr lang="en-US" noProof="0" dirty="0"/>
              <a:t>Click to edit master title</a:t>
            </a:r>
          </a:p>
        </p:txBody>
      </p:sp>
      <p:sp>
        <p:nvSpPr>
          <p:cNvPr id="16" name="Text Placeholder 15"/>
          <p:cNvSpPr>
            <a:spLocks noGrp="1"/>
          </p:cNvSpPr>
          <p:nvPr>
            <p:ph type="body" sz="quarter" idx="13" hasCustomPrompt="1"/>
          </p:nvPr>
        </p:nvSpPr>
        <p:spPr>
          <a:xfrm>
            <a:off x="558801" y="5803900"/>
            <a:ext cx="5523403" cy="265113"/>
          </a:xfrm>
        </p:spPr>
        <p:txBody>
          <a:bodyPr anchor="b"/>
          <a:lstStyle>
            <a:lvl1pPr marL="0" indent="0">
              <a:buNone/>
              <a:defRPr sz="1000" b="1">
                <a:solidFill>
                  <a:schemeClr val="accent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noProof="0" dirty="0"/>
              <a:t>Click to edit master subtitle style</a:t>
            </a:r>
          </a:p>
        </p:txBody>
      </p:sp>
      <p:sp>
        <p:nvSpPr>
          <p:cNvPr id="4" name="Content Placeholder 3"/>
          <p:cNvSpPr>
            <a:spLocks noGrp="1"/>
          </p:cNvSpPr>
          <p:nvPr>
            <p:ph sz="quarter" idx="14"/>
          </p:nvPr>
        </p:nvSpPr>
        <p:spPr>
          <a:xfrm>
            <a:off x="6400555" y="1006475"/>
            <a:ext cx="5214938" cy="5268913"/>
          </a:xfrm>
        </p:spPr>
        <p:txBody>
          <a:bodyPr anchor="b"/>
          <a:lstStyle/>
          <a:p>
            <a:pPr lvl="0"/>
            <a:r>
              <a:rPr lang="sv-SE" noProof="0"/>
              <a:t>Redigera format för bakgrundstext</a:t>
            </a:r>
          </a:p>
          <a:p>
            <a:pPr lvl="1"/>
            <a:r>
              <a:rPr lang="sv-SE" noProof="0"/>
              <a:t>Nivå två</a:t>
            </a:r>
          </a:p>
          <a:p>
            <a:pPr lvl="2"/>
            <a:r>
              <a:rPr lang="sv-SE" noProof="0"/>
              <a:t>Nivå tre</a:t>
            </a:r>
          </a:p>
          <a:p>
            <a:pPr lvl="3"/>
            <a:r>
              <a:rPr lang="sv-SE" noProof="0"/>
              <a:t>Nivå fyra</a:t>
            </a:r>
          </a:p>
          <a:p>
            <a:pPr lvl="4"/>
            <a:r>
              <a:rPr lang="sv-SE" noProof="0"/>
              <a:t>Nivå fem</a:t>
            </a:r>
            <a:endParaRPr lang="en-US" noProof="0" dirty="0"/>
          </a:p>
        </p:txBody>
      </p:sp>
    </p:spTree>
    <p:extLst>
      <p:ext uri="{BB962C8B-B14F-4D97-AF65-F5344CB8AC3E}">
        <p14:creationId xmlns:p14="http://schemas.microsoft.com/office/powerpoint/2010/main" val="233062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image" Target="../media/image3.emf"/><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image" Target="../media/image3.emf"/><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theme" Target="../theme/theme3.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4.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image" Target="../media/image12.png"/><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theme" Target="../theme/theme5.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image" Target="../media/image3.emf"/><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theme" Target="../theme/theme7.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3608552"/>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839" r:id="rId18"/>
    <p:sldLayoutId id="2147483840" r:id="rId19"/>
    <p:sldLayoutId id="2147483841" r:id="rId20"/>
    <p:sldLayoutId id="2147483842" r:id="rId21"/>
    <p:sldLayoutId id="2147483843" r:id="rId22"/>
    <p:sldLayoutId id="2147483844"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12292109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83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23620082"/>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934143917"/>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 id="2147483877" r:id="rId12"/>
    <p:sldLayoutId id="2147483878" r:id="rId13"/>
    <p:sldLayoutId id="2147483879" r:id="rId14"/>
    <p:sldLayoutId id="2147483880" r:id="rId15"/>
    <p:sldLayoutId id="2147483881" r:id="rId16"/>
    <p:sldLayoutId id="2147483882" r:id="rId17"/>
    <p:sldLayoutId id="2147483883" r:id="rId18"/>
    <p:sldLayoutId id="2147483884" r:id="rId19"/>
    <p:sldLayoutId id="2147483885" r:id="rId20"/>
    <p:sldLayoutId id="2147483886" r:id="rId21"/>
    <p:sldLayoutId id="2147483887" r:id="rId22"/>
    <p:sldLayoutId id="2147483888" r:id="rId23"/>
    <p:sldLayoutId id="2147483889" r:id="rId24"/>
    <p:sldLayoutId id="2147483890" r:id="rId25"/>
    <p:sldLayoutId id="2147483891" r:id="rId26"/>
    <p:sldLayoutId id="2147483892" r:id="rId27"/>
    <p:sldLayoutId id="214748389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571050" y="1077375"/>
            <a:ext cx="11025900" cy="556114"/>
          </a:xfrm>
          <a:prstGeom prst="rect">
            <a:avLst/>
          </a:prstGeom>
        </p:spPr>
        <p:txBody>
          <a:bodyPr vert="horz" lIns="0" tIns="0" rIns="0" bIns="0" rtlCol="0" anchor="t">
            <a:noAutofit/>
          </a:bodyPr>
          <a:lstStyle/>
          <a:p>
            <a:r>
              <a:rPr lang="en-US" noProof="0" dirty="0"/>
              <a:t>Click here to edit format</a:t>
            </a:r>
          </a:p>
        </p:txBody>
      </p:sp>
      <p:sp>
        <p:nvSpPr>
          <p:cNvPr id="3" name="Platshållare för text 2"/>
          <p:cNvSpPr>
            <a:spLocks noGrp="1"/>
          </p:cNvSpPr>
          <p:nvPr>
            <p:ph type="body" idx="1"/>
          </p:nvPr>
        </p:nvSpPr>
        <p:spPr>
          <a:xfrm>
            <a:off x="571050" y="1813457"/>
            <a:ext cx="5406905" cy="4206343"/>
          </a:xfrm>
          <a:prstGeom prst="rect">
            <a:avLst/>
          </a:prstGeom>
        </p:spPr>
        <p:txBody>
          <a:bodyPr vert="horz" lIns="0" tIns="0" rIns="0" bIns="0" rtlCol="0">
            <a:noAutofit/>
          </a:bodyPr>
          <a:lstStyle/>
          <a:p>
            <a:pPr lvl="0"/>
            <a:r>
              <a:rPr lang="en-US" noProof="0" dirty="0"/>
              <a:t>Click to edit text</a:t>
            </a:r>
          </a:p>
          <a:p>
            <a:pPr lvl="1"/>
            <a:r>
              <a:rPr lang="en-US" noProof="0" dirty="0"/>
              <a:t>Level two</a:t>
            </a:r>
          </a:p>
          <a:p>
            <a:pPr lvl="2"/>
            <a:r>
              <a:rPr lang="en-US" noProof="0" dirty="0"/>
              <a:t>Level three</a:t>
            </a:r>
          </a:p>
          <a:p>
            <a:pPr lvl="3"/>
            <a:r>
              <a:rPr lang="en-US" noProof="0" dirty="0"/>
              <a:t>Level four</a:t>
            </a:r>
          </a:p>
          <a:p>
            <a:pPr lvl="4"/>
            <a:r>
              <a:rPr lang="en-US" noProof="0" dirty="0"/>
              <a:t>Level five</a:t>
            </a:r>
          </a:p>
        </p:txBody>
      </p:sp>
      <p:sp>
        <p:nvSpPr>
          <p:cNvPr id="4" name="Platshållare för datum 3"/>
          <p:cNvSpPr>
            <a:spLocks noGrp="1"/>
          </p:cNvSpPr>
          <p:nvPr>
            <p:ph type="dt" sz="half" idx="2"/>
          </p:nvPr>
        </p:nvSpPr>
        <p:spPr>
          <a:xfrm>
            <a:off x="5481222" y="6295400"/>
            <a:ext cx="1692000" cy="252000"/>
          </a:xfrm>
          <a:prstGeom prst="rect">
            <a:avLst/>
          </a:prstGeom>
        </p:spPr>
        <p:txBody>
          <a:bodyPr vert="horz" lIns="91440" tIns="45720" rIns="91440" bIns="45720" rtlCol="0" anchor="ctr"/>
          <a:lstStyle>
            <a:lvl1pPr algn="ctr">
              <a:defRPr sz="1000" cap="all" baseline="0">
                <a:solidFill>
                  <a:schemeClr val="tx1"/>
                </a:solidFill>
              </a:defRPr>
            </a:lvl1pPr>
          </a:lstStyle>
          <a:p>
            <a:fld id="{CC564DCC-93F6-4626-851E-B7512A158F15}" type="datetimeFigureOut">
              <a:rPr lang="en-US" noProof="0" smtClean="0"/>
              <a:pPr/>
              <a:t>3/10/2018</a:t>
            </a:fld>
            <a:endParaRPr lang="en-US" noProof="0" dirty="0"/>
          </a:p>
        </p:txBody>
      </p:sp>
      <p:sp>
        <p:nvSpPr>
          <p:cNvPr id="5" name="Platshållare för sidfot 4"/>
          <p:cNvSpPr>
            <a:spLocks noGrp="1"/>
          </p:cNvSpPr>
          <p:nvPr>
            <p:ph type="ftr" sz="quarter" idx="3"/>
          </p:nvPr>
        </p:nvSpPr>
        <p:spPr>
          <a:xfrm>
            <a:off x="380550" y="6295400"/>
            <a:ext cx="3240000" cy="252000"/>
          </a:xfrm>
          <a:prstGeom prst="rect">
            <a:avLst/>
          </a:prstGeom>
        </p:spPr>
        <p:txBody>
          <a:bodyPr vert="horz" lIns="0" tIns="45720" rIns="0" bIns="45720" rtlCol="0" anchor="ctr"/>
          <a:lstStyle>
            <a:lvl1pPr algn="l">
              <a:defRPr sz="1000" baseline="0">
                <a:solidFill>
                  <a:schemeClr val="tx1"/>
                </a:solidFill>
              </a:defRPr>
            </a:lvl1pPr>
          </a:lstStyle>
          <a:p>
            <a:endParaRPr lang="en-US" noProof="0" dirty="0"/>
          </a:p>
        </p:txBody>
      </p:sp>
      <p:sp>
        <p:nvSpPr>
          <p:cNvPr id="6" name="Platshållare för bildnummer 5"/>
          <p:cNvSpPr>
            <a:spLocks noGrp="1"/>
          </p:cNvSpPr>
          <p:nvPr>
            <p:ph type="sldNum" sz="quarter" idx="4"/>
          </p:nvPr>
        </p:nvSpPr>
        <p:spPr>
          <a:xfrm>
            <a:off x="9527550" y="6295400"/>
            <a:ext cx="2268000" cy="252000"/>
          </a:xfrm>
          <a:prstGeom prst="rect">
            <a:avLst/>
          </a:prstGeom>
        </p:spPr>
        <p:txBody>
          <a:bodyPr vert="horz" lIns="0" tIns="45720" rIns="0" bIns="45720" rtlCol="0" anchor="ctr"/>
          <a:lstStyle>
            <a:lvl1pPr algn="r">
              <a:defRPr sz="1000" baseline="0">
                <a:solidFill>
                  <a:schemeClr val="tx1"/>
                </a:solidFill>
              </a:defRPr>
            </a:lvl1pPr>
          </a:lstStyle>
          <a:p>
            <a:fld id="{9F2427D2-1D7A-43E0-8D06-E65F1A373F4F}" type="slidenum">
              <a:rPr lang="en-US" noProof="0" smtClean="0"/>
              <a:pPr/>
              <a:t>‹#›</a:t>
            </a:fld>
            <a:endParaRPr lang="en-US" noProof="0" dirty="0"/>
          </a:p>
        </p:txBody>
      </p:sp>
      <p:pic>
        <p:nvPicPr>
          <p:cNvPr id="9" name="Bildobjekt 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54001" y="254001"/>
            <a:ext cx="1346200" cy="235092"/>
          </a:xfrm>
          <a:prstGeom prst="rect">
            <a:avLst/>
          </a:prstGeom>
        </p:spPr>
      </p:pic>
    </p:spTree>
    <p:extLst>
      <p:ext uri="{BB962C8B-B14F-4D97-AF65-F5344CB8AC3E}">
        <p14:creationId xmlns:p14="http://schemas.microsoft.com/office/powerpoint/2010/main" val="7657800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xStyles>
    <p:titleStyle>
      <a:lvl1pPr algn="l" defTabSz="914400" rtl="0" eaLnBrk="1" latinLnBrk="0" hangingPunct="1">
        <a:lnSpc>
          <a:spcPts val="4200"/>
        </a:lnSpc>
        <a:spcBef>
          <a:spcPct val="0"/>
        </a:spcBef>
        <a:buNone/>
        <a:defRPr sz="3200" b="0" i="0" kern="1200" baseline="0">
          <a:solidFill>
            <a:schemeClr val="tx1"/>
          </a:solidFill>
          <a:latin typeface="Rockwell Std Light" charset="0"/>
          <a:ea typeface="Rockwell Std Light" charset="0"/>
          <a:cs typeface="Rockwell Std Light" charset="0"/>
        </a:defRPr>
      </a:lvl1pPr>
    </p:titleStyle>
    <p:bodyStyle>
      <a:lvl1pPr marL="180000" indent="-180000" algn="l" defTabSz="914400" rtl="0" eaLnBrk="1" latinLnBrk="0" hangingPunct="1">
        <a:lnSpc>
          <a:spcPts val="2500"/>
        </a:lnSpc>
        <a:spcBef>
          <a:spcPts val="0"/>
        </a:spcBef>
        <a:buClr>
          <a:schemeClr val="accent2"/>
        </a:buClr>
        <a:buFont typeface="Wingdings" charset="2"/>
        <a:buChar char="§"/>
        <a:defRPr sz="1600" kern="1200" baseline="0">
          <a:solidFill>
            <a:schemeClr val="tx1"/>
          </a:solidFill>
          <a:latin typeface="+mn-lt"/>
          <a:ea typeface="+mn-ea"/>
          <a:cs typeface="+mn-cs"/>
        </a:defRPr>
      </a:lvl1pPr>
      <a:lvl2pPr marL="6858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2pPr>
      <a:lvl3pPr marL="11430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3pPr>
      <a:lvl4pPr marL="16002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ts val="2500"/>
        </a:lnSpc>
        <a:spcBef>
          <a:spcPts val="0"/>
        </a:spcBef>
        <a:buClr>
          <a:schemeClr val="accent2"/>
        </a:buClr>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9283492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955255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jpeg"/></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services/bot-service/" TargetMode="External"/><Relationship Id="rId13" Type="http://schemas.openxmlformats.org/officeDocument/2006/relationships/image" Target="../media/image34.png"/><Relationship Id="rId3" Type="http://schemas.openxmlformats.org/officeDocument/2006/relationships/hyperlink" Target="https://azure.microsoft.com/en-us/services/cosmos-db/" TargetMode="External"/><Relationship Id="rId7" Type="http://schemas.openxmlformats.org/officeDocument/2006/relationships/image" Target="../media/image31.png"/><Relationship Id="rId12" Type="http://schemas.openxmlformats.org/officeDocument/2006/relationships/hyperlink" Target="https://azure.microsoft.com/en-us/services/event-grid/" TargetMode="External"/><Relationship Id="rId17" Type="http://schemas.openxmlformats.org/officeDocument/2006/relationships/image" Target="../media/image37.png"/><Relationship Id="rId2" Type="http://schemas.openxmlformats.org/officeDocument/2006/relationships/notesSlide" Target="../notesSlides/notesSlide13.xml"/><Relationship Id="rId16" Type="http://schemas.openxmlformats.org/officeDocument/2006/relationships/image" Target="../media/image36.png"/><Relationship Id="rId1" Type="http://schemas.openxmlformats.org/officeDocument/2006/relationships/slideLayout" Target="../slideLayouts/slideLayout30.xml"/><Relationship Id="rId6" Type="http://schemas.openxmlformats.org/officeDocument/2006/relationships/hyperlink" Target="https://azure.microsoft.com/en-us/services/storage/?v=16.50" TargetMode="External"/><Relationship Id="rId11" Type="http://schemas.openxmlformats.org/officeDocument/2006/relationships/image" Target="../media/image33.png"/><Relationship Id="rId5" Type="http://schemas.microsoft.com/office/2007/relationships/hdphoto" Target="../media/hdphoto1.wdp"/><Relationship Id="rId15" Type="http://schemas.openxmlformats.org/officeDocument/2006/relationships/image" Target="../media/image35.png"/><Relationship Id="rId10" Type="http://schemas.openxmlformats.org/officeDocument/2006/relationships/hyperlink" Target="https://azure.microsoft.com/en-us/services/stream-analytics/" TargetMode="External"/><Relationship Id="rId4" Type="http://schemas.openxmlformats.org/officeDocument/2006/relationships/image" Target="../media/image30.png"/><Relationship Id="rId9" Type="http://schemas.openxmlformats.org/officeDocument/2006/relationships/image" Target="../media/image32.png"/><Relationship Id="rId14" Type="http://schemas.openxmlformats.org/officeDocument/2006/relationships/hyperlink" Target="https://azure.microsoft.com/en-us/services/active-director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sv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svg"/><Relationship Id="rId9" Type="http://schemas.openxmlformats.org/officeDocument/2006/relationships/image" Target="../media/image46.png"/><Relationship Id="rId14"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6.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hyperlink" Target="https://azure.microsoft.com/en-us/services/active-directory/" TargetMode="External"/><Relationship Id="rId3" Type="http://schemas.openxmlformats.org/officeDocument/2006/relationships/hyperlink" Target="https://azure.microsoft.com/en-us/services/cosmos-db/" TargetMode="External"/><Relationship Id="rId7" Type="http://schemas.openxmlformats.org/officeDocument/2006/relationships/image" Target="../media/image33.png"/><Relationship Id="rId12"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azure.microsoft.com/en-us/services/stream-analytics/" TargetMode="External"/><Relationship Id="rId11" Type="http://schemas.openxmlformats.org/officeDocument/2006/relationships/image" Target="../media/image60.svg"/><Relationship Id="rId5" Type="http://schemas.microsoft.com/office/2007/relationships/hdphoto" Target="../media/hdphoto1.wdp"/><Relationship Id="rId10" Type="http://schemas.openxmlformats.org/officeDocument/2006/relationships/image" Target="../media/image59.png"/><Relationship Id="rId4" Type="http://schemas.openxmlformats.org/officeDocument/2006/relationships/image" Target="../media/image30.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2.xml"/><Relationship Id="rId1" Type="http://schemas.openxmlformats.org/officeDocument/2006/relationships/slideLayout" Target="../slideLayouts/slideLayout106.xml"/><Relationship Id="rId4" Type="http://schemas.openxmlformats.org/officeDocument/2006/relationships/image" Target="../media/image63.jpeg"/></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4.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33" Type="http://schemas.openxmlformats.org/officeDocument/2006/relationships/image" Target="../media/image93.png"/><Relationship Id="rId2" Type="http://schemas.openxmlformats.org/officeDocument/2006/relationships/notesSlide" Target="../notesSlides/notesSlide23.xml"/><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png"/><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32" Type="http://schemas.openxmlformats.org/officeDocument/2006/relationships/image" Target="../media/image92.png"/><Relationship Id="rId5" Type="http://schemas.microsoft.com/office/2007/relationships/hdphoto" Target="../media/hdphoto2.wdp"/><Relationship Id="rId15" Type="http://schemas.openxmlformats.org/officeDocument/2006/relationships/image" Target="../media/image75.png"/><Relationship Id="rId23" Type="http://schemas.openxmlformats.org/officeDocument/2006/relationships/image" Target="../media/image83.pn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png"/><Relationship Id="rId31" Type="http://schemas.openxmlformats.org/officeDocument/2006/relationships/image" Target="../media/image91.png"/><Relationship Id="rId4" Type="http://schemas.openxmlformats.org/officeDocument/2006/relationships/image" Target="../media/image65.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png"/><Relationship Id="rId30"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2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6.xml"/><Relationship Id="rId1" Type="http://schemas.openxmlformats.org/officeDocument/2006/relationships/slideLayout" Target="../slideLayouts/slideLayout87.xml"/></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6.png"/><Relationship Id="rId3" Type="http://schemas.openxmlformats.org/officeDocument/2006/relationships/image" Target="../media/image98.emf"/><Relationship Id="rId7" Type="http://schemas.openxmlformats.org/officeDocument/2006/relationships/image" Target="../media/image102.png"/><Relationship Id="rId12"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1.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99.png"/><Relationship Id="rId9" Type="http://schemas.openxmlformats.org/officeDocument/2006/relationships/image" Target="../media/image104.png"/><Relationship Id="rId14" Type="http://schemas.openxmlformats.org/officeDocument/2006/relationships/image" Target="../media/image10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59.png"/><Relationship Id="rId7"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37.png"/><Relationship Id="rId4" Type="http://schemas.openxmlformats.org/officeDocument/2006/relationships/image" Target="../media/image60.svg"/><Relationship Id="rId9" Type="http://schemas.openxmlformats.org/officeDocument/2006/relationships/image" Target="../media/image109.svg"/></Relationships>
</file>

<file path=ppt/slides/_rels/slide3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2.xml"/><Relationship Id="rId6" Type="http://schemas.openxmlformats.org/officeDocument/2006/relationships/image" Target="../media/image111.png"/><Relationship Id="rId11" Type="http://schemas.openxmlformats.org/officeDocument/2006/relationships/hyperlink" Target="http://github.com/Azure-Samples/customer-car-reviews" TargetMode="External"/><Relationship Id="rId5" Type="http://schemas.openxmlformats.org/officeDocument/2006/relationships/image" Target="../media/image102.png"/><Relationship Id="rId10" Type="http://schemas.openxmlformats.org/officeDocument/2006/relationships/image" Target="../media/image115.png"/><Relationship Id="rId4" Type="http://schemas.openxmlformats.org/officeDocument/2006/relationships/image" Target="../media/image56.png"/><Relationship Id="rId9" Type="http://schemas.openxmlformats.org/officeDocument/2006/relationships/image" Target="../media/image114.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serverless-demos"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5" Type="http://schemas.openxmlformats.org/officeDocument/2006/relationships/hyperlink" Target="https://docs.microsoft.com/en-us/sandbox/functions-recipes/" TargetMode="External"/><Relationship Id="rId4" Type="http://schemas.openxmlformats.org/officeDocument/2006/relationships/hyperlink" Target="http://azure.com/EventGrid"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106.xml"/><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113.png"/><Relationship Id="rId5" Type="http://schemas.openxmlformats.org/officeDocument/2006/relationships/image" Target="../media/image121.png"/><Relationship Id="rId4" Type="http://schemas.openxmlformats.org/officeDocument/2006/relationships/image" Target="../media/image64.png"/><Relationship Id="rId9" Type="http://schemas.openxmlformats.org/officeDocument/2006/relationships/image" Target="../media/image123.svg"/></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png"/></Relationships>
</file>

<file path=ppt/slides/_rels/slide45.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20.png"/><Relationship Id="rId7"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3.png"/><Relationship Id="rId5" Type="http://schemas.openxmlformats.org/officeDocument/2006/relationships/image" Target="../media/image121.png"/><Relationship Id="rId4" Type="http://schemas.openxmlformats.org/officeDocument/2006/relationships/image" Target="../media/image64.png"/><Relationship Id="rId9" Type="http://schemas.openxmlformats.org/officeDocument/2006/relationships/image" Target="../media/image123.svg"/></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azure/azure-webjobs-sdk-templates" TargetMode="External"/><Relationship Id="rId3" Type="http://schemas.openxmlformats.org/officeDocument/2006/relationships/hyperlink" Target="https://github.com/Azure/azure-functions-host" TargetMode="External"/><Relationship Id="rId7" Type="http://schemas.openxmlformats.org/officeDocument/2006/relationships/hyperlink" Target="https://github.com/projectkudu/AzureFunctionsPortal"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hyperlink" Target="https://github.com/Azure/azure-functions-cli" TargetMode="External"/><Relationship Id="rId5" Type="http://schemas.openxmlformats.org/officeDocument/2006/relationships/hyperlink" Target="https://github.com/Azure/azure-webjobs-sdk-extensions/" TargetMode="External"/><Relationship Id="rId4" Type="http://schemas.openxmlformats.org/officeDocument/2006/relationships/hyperlink" Target="https://github.com/Azure/azure-webjobs-sdk/" TargetMode="External"/><Relationship Id="rId9" Type="http://schemas.openxmlformats.org/officeDocument/2006/relationships/hyperlink" Target="https://github.com/azure/azure-webjobs-sdk-script-sample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715BCE-C51B-4694-A4A8-1FAC5F6AD665}"/>
              </a:ext>
            </a:extLst>
          </p:cNvPr>
          <p:cNvSpPr>
            <a:spLocks noGrp="1"/>
          </p:cNvSpPr>
          <p:nvPr>
            <p:ph type="body" sz="quarter" idx="10"/>
          </p:nvPr>
        </p:nvSpPr>
        <p:spPr>
          <a:xfrm>
            <a:off x="269239" y="1189177"/>
            <a:ext cx="11653523" cy="4838248"/>
          </a:xfrm>
        </p:spPr>
        <p:txBody>
          <a:bodyPr/>
          <a:lstStyle/>
          <a:p>
            <a:r>
              <a:rPr lang="en-US" sz="2800" b="1" dirty="0"/>
              <a:t>Abstract</a:t>
            </a:r>
            <a:r>
              <a:rPr lang="en-US" sz="2800" dirty="0"/>
              <a:t>: Serverless is a great computing abstraction. When combined with great tools, developers can be more productive than ever.  Developers are looking to leverage the new paradigm of serverless architecture: a scalable and reliable event-based compute experience for code and workflows, which accelerate the development of applications while eliminating the need to manage infrastructure, providing fast auto-scale and micro-billing.  In this session, we will explore the use of Azure Functions, Event Grid, and Logic Apps for building powerful serverless applications. We will learn how to build, deploy, manage, and monitor those solutions. This session will quickly cover the basics, and finish with a look at the newest features in the Azure Serverless platform.</a:t>
            </a:r>
          </a:p>
        </p:txBody>
      </p:sp>
      <p:sp>
        <p:nvSpPr>
          <p:cNvPr id="4" name="Text Placeholder 3">
            <a:extLst>
              <a:ext uri="{FF2B5EF4-FFF2-40B4-BE49-F238E27FC236}">
                <a16:creationId xmlns:a16="http://schemas.microsoft.com/office/drawing/2014/main" id="{67C15052-3D3A-4747-BA25-C8BFFC4C090C}"/>
              </a:ext>
            </a:extLst>
          </p:cNvPr>
          <p:cNvSpPr>
            <a:spLocks noGrp="1"/>
          </p:cNvSpPr>
          <p:nvPr>
            <p:ph type="body" sz="quarter" idx="11"/>
          </p:nvPr>
        </p:nvSpPr>
        <p:spPr/>
        <p:txBody>
          <a:bodyPr/>
          <a:lstStyle/>
          <a:p>
            <a:endParaRPr lang="en-US"/>
          </a:p>
        </p:txBody>
      </p:sp>
      <p:sp>
        <p:nvSpPr>
          <p:cNvPr id="2" name="Title 1">
            <a:extLst>
              <a:ext uri="{FF2B5EF4-FFF2-40B4-BE49-F238E27FC236}">
                <a16:creationId xmlns:a16="http://schemas.microsoft.com/office/drawing/2014/main" id="{C63313FA-B62B-4877-901D-91DE5308DBB5}"/>
              </a:ext>
            </a:extLst>
          </p:cNvPr>
          <p:cNvSpPr>
            <a:spLocks noGrp="1"/>
          </p:cNvSpPr>
          <p:nvPr>
            <p:ph type="title"/>
          </p:nvPr>
        </p:nvSpPr>
        <p:spPr/>
        <p:txBody>
          <a:bodyPr/>
          <a:lstStyle/>
          <a:p>
            <a:r>
              <a:rPr lang="en-US" dirty="0"/>
              <a:t>What’s New in Azure Serverless</a:t>
            </a:r>
          </a:p>
        </p:txBody>
      </p:sp>
    </p:spTree>
    <p:extLst>
      <p:ext uri="{BB962C8B-B14F-4D97-AF65-F5344CB8AC3E}">
        <p14:creationId xmlns:p14="http://schemas.microsoft.com/office/powerpoint/2010/main" val="363354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Benefits of “</a:t>
            </a:r>
            <a:r>
              <a:rPr lang="en-US" err="1"/>
              <a:t>serverless</a:t>
            </a:r>
            <a:r>
              <a:rPr lang="en-US"/>
              <a:t>”</a:t>
            </a:r>
          </a:p>
        </p:txBody>
      </p:sp>
      <p:grpSp>
        <p:nvGrpSpPr>
          <p:cNvPr id="174" name="Group 173"/>
          <p:cNvGrpSpPr/>
          <p:nvPr/>
        </p:nvGrpSpPr>
        <p:grpSpPr>
          <a:xfrm>
            <a:off x="7796801" y="1883860"/>
            <a:ext cx="4094412" cy="4546855"/>
            <a:chOff x="7830087" y="1454603"/>
            <a:chExt cx="4094993" cy="4547502"/>
          </a:xfrm>
        </p:grpSpPr>
        <p:sp>
          <p:nvSpPr>
            <p:cNvPr id="8" name="TextBox 7"/>
            <p:cNvSpPr txBox="1"/>
            <p:nvPr/>
          </p:nvSpPr>
          <p:spPr>
            <a:xfrm>
              <a:off x="896318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Manage less</a:t>
              </a:r>
            </a:p>
          </p:txBody>
        </p:sp>
        <p:pic>
          <p:nvPicPr>
            <p:cNvPr id="9" name="Picture 8"/>
            <p:cNvPicPr>
              <a:picLocks noChangeAspect="1"/>
            </p:cNvPicPr>
            <p:nvPr/>
          </p:nvPicPr>
          <p:blipFill>
            <a:blip r:embed="rId3"/>
            <a:stretch>
              <a:fillRect/>
            </a:stretch>
          </p:blipFill>
          <p:spPr>
            <a:xfrm>
              <a:off x="7830087" y="1454603"/>
              <a:ext cx="4094993" cy="4094993"/>
            </a:xfrm>
            <a:prstGeom prst="rect">
              <a:avLst/>
            </a:prstGeom>
          </p:spPr>
        </p:pic>
      </p:grpSp>
      <p:grpSp>
        <p:nvGrpSpPr>
          <p:cNvPr id="172" name="Group 171"/>
          <p:cNvGrpSpPr/>
          <p:nvPr/>
        </p:nvGrpSpPr>
        <p:grpSpPr>
          <a:xfrm>
            <a:off x="948348" y="2072994"/>
            <a:ext cx="3288869" cy="4205343"/>
            <a:chOff x="980663" y="1643764"/>
            <a:chExt cx="3289336" cy="4205941"/>
          </a:xfrm>
        </p:grpSpPr>
        <p:sp>
          <p:nvSpPr>
            <p:cNvPr id="6" name="TextBox 5"/>
            <p:cNvSpPr txBox="1"/>
            <p:nvPr/>
          </p:nvSpPr>
          <p:spPr>
            <a:xfrm>
              <a:off x="1613240" y="5249514"/>
              <a:ext cx="2180183"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Micro-pricing</a:t>
              </a:r>
            </a:p>
          </p:txBody>
        </p:sp>
        <p:pic>
          <p:nvPicPr>
            <p:cNvPr id="10" name="Picture 9"/>
            <p:cNvPicPr>
              <a:picLocks noChangeAspect="1"/>
            </p:cNvPicPr>
            <p:nvPr/>
          </p:nvPicPr>
          <p:blipFill>
            <a:blip r:embed="rId4"/>
            <a:stretch>
              <a:fillRect/>
            </a:stretch>
          </p:blipFill>
          <p:spPr>
            <a:xfrm>
              <a:off x="980663" y="1643764"/>
              <a:ext cx="3289336" cy="3289336"/>
            </a:xfrm>
            <a:prstGeom prst="rect">
              <a:avLst/>
            </a:prstGeom>
          </p:spPr>
        </p:pic>
      </p:grpSp>
      <p:grpSp>
        <p:nvGrpSpPr>
          <p:cNvPr id="173" name="Group 172"/>
          <p:cNvGrpSpPr/>
          <p:nvPr/>
        </p:nvGrpSpPr>
        <p:grpSpPr>
          <a:xfrm>
            <a:off x="5413762" y="2254831"/>
            <a:ext cx="1869809" cy="4175886"/>
            <a:chOff x="5446713" y="1825626"/>
            <a:chExt cx="1870076" cy="4176479"/>
          </a:xfrm>
        </p:grpSpPr>
        <p:sp>
          <p:nvSpPr>
            <p:cNvPr id="7" name="TextBox 6"/>
            <p:cNvSpPr txBox="1"/>
            <p:nvPr/>
          </p:nvSpPr>
          <p:spPr>
            <a:xfrm>
              <a:off x="5463904" y="5401914"/>
              <a:ext cx="1828800" cy="600191"/>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Ease of scale</a:t>
              </a:r>
            </a:p>
          </p:txBody>
        </p:sp>
        <p:sp>
          <p:nvSpPr>
            <p:cNvPr id="13" name="Freeform 5"/>
            <p:cNvSpPr>
              <a:spLocks/>
            </p:cNvSpPr>
            <p:nvPr/>
          </p:nvSpPr>
          <p:spPr bwMode="auto">
            <a:xfrm>
              <a:off x="5757863" y="2082801"/>
              <a:ext cx="577850" cy="657225"/>
            </a:xfrm>
            <a:custGeom>
              <a:avLst/>
              <a:gdLst>
                <a:gd name="T0" fmla="*/ 364 w 364"/>
                <a:gd name="T1" fmla="*/ 412 h 414"/>
                <a:gd name="T2" fmla="*/ 2 w 364"/>
                <a:gd name="T3" fmla="*/ 414 h 414"/>
                <a:gd name="T4" fmla="*/ 0 w 364"/>
                <a:gd name="T5" fmla="*/ 2 h 414"/>
                <a:gd name="T6" fmla="*/ 360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60"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 name="Freeform 6"/>
            <p:cNvSpPr>
              <a:spLocks/>
            </p:cNvSpPr>
            <p:nvPr/>
          </p:nvSpPr>
          <p:spPr bwMode="auto">
            <a:xfrm>
              <a:off x="6086476" y="1825626"/>
              <a:ext cx="574675" cy="657225"/>
            </a:xfrm>
            <a:custGeom>
              <a:avLst/>
              <a:gdLst>
                <a:gd name="T0" fmla="*/ 362 w 362"/>
                <a:gd name="T1" fmla="*/ 409 h 414"/>
                <a:gd name="T2" fmla="*/ 2 w 362"/>
                <a:gd name="T3" fmla="*/ 414 h 414"/>
                <a:gd name="T4" fmla="*/ 0 w 362"/>
                <a:gd name="T5" fmla="*/ 3 h 414"/>
                <a:gd name="T6" fmla="*/ 359 w 362"/>
                <a:gd name="T7" fmla="*/ 0 h 414"/>
                <a:gd name="T8" fmla="*/ 362 w 362"/>
                <a:gd name="T9" fmla="*/ 409 h 414"/>
              </a:gdLst>
              <a:ahLst/>
              <a:cxnLst>
                <a:cxn ang="0">
                  <a:pos x="T0" y="T1"/>
                </a:cxn>
                <a:cxn ang="0">
                  <a:pos x="T2" y="T3"/>
                </a:cxn>
                <a:cxn ang="0">
                  <a:pos x="T4" y="T5"/>
                </a:cxn>
                <a:cxn ang="0">
                  <a:pos x="T6" y="T7"/>
                </a:cxn>
                <a:cxn ang="0">
                  <a:pos x="T8" y="T9"/>
                </a:cxn>
              </a:cxnLst>
              <a:rect l="0" t="0" r="r" b="b"/>
              <a:pathLst>
                <a:path w="362" h="414">
                  <a:moveTo>
                    <a:pt x="362" y="409"/>
                  </a:moveTo>
                  <a:lnTo>
                    <a:pt x="2" y="414"/>
                  </a:lnTo>
                  <a:lnTo>
                    <a:pt x="0" y="3"/>
                  </a:lnTo>
                  <a:lnTo>
                    <a:pt x="359" y="0"/>
                  </a:lnTo>
                  <a:lnTo>
                    <a:pt x="362" y="40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 name="Freeform 7"/>
            <p:cNvSpPr>
              <a:spLocks/>
            </p:cNvSpPr>
            <p:nvPr/>
          </p:nvSpPr>
          <p:spPr bwMode="auto">
            <a:xfrm>
              <a:off x="6403976" y="2082801"/>
              <a:ext cx="577850" cy="657225"/>
            </a:xfrm>
            <a:custGeom>
              <a:avLst/>
              <a:gdLst>
                <a:gd name="T0" fmla="*/ 364 w 364"/>
                <a:gd name="T1" fmla="*/ 412 h 414"/>
                <a:gd name="T2" fmla="*/ 2 w 364"/>
                <a:gd name="T3" fmla="*/ 414 h 414"/>
                <a:gd name="T4" fmla="*/ 0 w 364"/>
                <a:gd name="T5" fmla="*/ 2 h 414"/>
                <a:gd name="T6" fmla="*/ 359 w 364"/>
                <a:gd name="T7" fmla="*/ 0 h 414"/>
                <a:gd name="T8" fmla="*/ 364 w 364"/>
                <a:gd name="T9" fmla="*/ 412 h 414"/>
              </a:gdLst>
              <a:ahLst/>
              <a:cxnLst>
                <a:cxn ang="0">
                  <a:pos x="T0" y="T1"/>
                </a:cxn>
                <a:cxn ang="0">
                  <a:pos x="T2" y="T3"/>
                </a:cxn>
                <a:cxn ang="0">
                  <a:pos x="T4" y="T5"/>
                </a:cxn>
                <a:cxn ang="0">
                  <a:pos x="T6" y="T7"/>
                </a:cxn>
                <a:cxn ang="0">
                  <a:pos x="T8" y="T9"/>
                </a:cxn>
              </a:cxnLst>
              <a:rect l="0" t="0" r="r" b="b"/>
              <a:pathLst>
                <a:path w="364" h="414">
                  <a:moveTo>
                    <a:pt x="364" y="412"/>
                  </a:moveTo>
                  <a:lnTo>
                    <a:pt x="2" y="414"/>
                  </a:lnTo>
                  <a:lnTo>
                    <a:pt x="0" y="2"/>
                  </a:lnTo>
                  <a:lnTo>
                    <a:pt x="359" y="0"/>
                  </a:lnTo>
                  <a:lnTo>
                    <a:pt x="364" y="4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 name="Rectangle 8"/>
            <p:cNvSpPr>
              <a:spLocks noChangeArrowheads="1"/>
            </p:cNvSpPr>
            <p:nvPr/>
          </p:nvSpPr>
          <p:spPr bwMode="auto">
            <a:xfrm>
              <a:off x="5607051" y="2479676"/>
              <a:ext cx="768350" cy="2136775"/>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 name="Rectangle 9"/>
            <p:cNvSpPr>
              <a:spLocks noChangeArrowheads="1"/>
            </p:cNvSpPr>
            <p:nvPr/>
          </p:nvSpPr>
          <p:spPr bwMode="auto">
            <a:xfrm>
              <a:off x="5683251" y="2557463"/>
              <a:ext cx="617538" cy="19272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 name="Rectangle 10"/>
            <p:cNvSpPr>
              <a:spLocks noChangeArrowheads="1"/>
            </p:cNvSpPr>
            <p:nvPr/>
          </p:nvSpPr>
          <p:spPr bwMode="auto">
            <a:xfrm>
              <a:off x="5718176" y="2600326"/>
              <a:ext cx="546100" cy="139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 name="Rectangle 11"/>
            <p:cNvSpPr>
              <a:spLocks noChangeArrowheads="1"/>
            </p:cNvSpPr>
            <p:nvPr/>
          </p:nvSpPr>
          <p:spPr bwMode="auto">
            <a:xfrm>
              <a:off x="5740401"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0" name="Rectangle 12"/>
            <p:cNvSpPr>
              <a:spLocks noChangeArrowheads="1"/>
            </p:cNvSpPr>
            <p:nvPr/>
          </p:nvSpPr>
          <p:spPr bwMode="auto">
            <a:xfrm>
              <a:off x="576897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1" name="Rectangle 13"/>
            <p:cNvSpPr>
              <a:spLocks noChangeArrowheads="1"/>
            </p:cNvSpPr>
            <p:nvPr/>
          </p:nvSpPr>
          <p:spPr bwMode="auto">
            <a:xfrm>
              <a:off x="5800726" y="2622551"/>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2" name="Rectangle 14"/>
            <p:cNvSpPr>
              <a:spLocks noChangeArrowheads="1"/>
            </p:cNvSpPr>
            <p:nvPr/>
          </p:nvSpPr>
          <p:spPr bwMode="auto">
            <a:xfrm>
              <a:off x="583247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3" name="Rectangle 15"/>
            <p:cNvSpPr>
              <a:spLocks noChangeArrowheads="1"/>
            </p:cNvSpPr>
            <p:nvPr/>
          </p:nvSpPr>
          <p:spPr bwMode="auto">
            <a:xfrm>
              <a:off x="5864226" y="2622551"/>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4" name="Rectangle 16"/>
            <p:cNvSpPr>
              <a:spLocks noChangeArrowheads="1"/>
            </p:cNvSpPr>
            <p:nvPr/>
          </p:nvSpPr>
          <p:spPr bwMode="auto">
            <a:xfrm>
              <a:off x="5892801" y="2622551"/>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5" name="Oval 17"/>
            <p:cNvSpPr>
              <a:spLocks noChangeArrowheads="1"/>
            </p:cNvSpPr>
            <p:nvPr/>
          </p:nvSpPr>
          <p:spPr bwMode="auto">
            <a:xfrm>
              <a:off x="6181726" y="2651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6" name="Rectangle 18"/>
            <p:cNvSpPr>
              <a:spLocks noChangeArrowheads="1"/>
            </p:cNvSpPr>
            <p:nvPr/>
          </p:nvSpPr>
          <p:spPr bwMode="auto">
            <a:xfrm>
              <a:off x="5718176" y="2779713"/>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7" name="Rectangle 19"/>
            <p:cNvSpPr>
              <a:spLocks noChangeArrowheads="1"/>
            </p:cNvSpPr>
            <p:nvPr/>
          </p:nvSpPr>
          <p:spPr bwMode="auto">
            <a:xfrm>
              <a:off x="5740401"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8" name="Rectangle 20"/>
            <p:cNvSpPr>
              <a:spLocks noChangeArrowheads="1"/>
            </p:cNvSpPr>
            <p:nvPr/>
          </p:nvSpPr>
          <p:spPr bwMode="auto">
            <a:xfrm>
              <a:off x="576897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29" name="Rectangle 21"/>
            <p:cNvSpPr>
              <a:spLocks noChangeArrowheads="1"/>
            </p:cNvSpPr>
            <p:nvPr/>
          </p:nvSpPr>
          <p:spPr bwMode="auto">
            <a:xfrm>
              <a:off x="5800726" y="280352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0" name="Rectangle 22"/>
            <p:cNvSpPr>
              <a:spLocks noChangeArrowheads="1"/>
            </p:cNvSpPr>
            <p:nvPr/>
          </p:nvSpPr>
          <p:spPr bwMode="auto">
            <a:xfrm>
              <a:off x="583247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1" name="Rectangle 23"/>
            <p:cNvSpPr>
              <a:spLocks noChangeArrowheads="1"/>
            </p:cNvSpPr>
            <p:nvPr/>
          </p:nvSpPr>
          <p:spPr bwMode="auto">
            <a:xfrm>
              <a:off x="5864226" y="280352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2" name="Rectangle 24"/>
            <p:cNvSpPr>
              <a:spLocks noChangeArrowheads="1"/>
            </p:cNvSpPr>
            <p:nvPr/>
          </p:nvSpPr>
          <p:spPr bwMode="auto">
            <a:xfrm>
              <a:off x="5892801" y="280352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3" name="Oval 25"/>
            <p:cNvSpPr>
              <a:spLocks noChangeArrowheads="1"/>
            </p:cNvSpPr>
            <p:nvPr/>
          </p:nvSpPr>
          <p:spPr bwMode="auto">
            <a:xfrm>
              <a:off x="6181726" y="283210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4" name="Rectangle 26"/>
            <p:cNvSpPr>
              <a:spLocks noChangeArrowheads="1"/>
            </p:cNvSpPr>
            <p:nvPr/>
          </p:nvSpPr>
          <p:spPr bwMode="auto">
            <a:xfrm>
              <a:off x="5718176" y="29575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5" name="Rectangle 27"/>
            <p:cNvSpPr>
              <a:spLocks noChangeArrowheads="1"/>
            </p:cNvSpPr>
            <p:nvPr/>
          </p:nvSpPr>
          <p:spPr bwMode="auto">
            <a:xfrm>
              <a:off x="5740401"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6" name="Rectangle 28"/>
            <p:cNvSpPr>
              <a:spLocks noChangeArrowheads="1"/>
            </p:cNvSpPr>
            <p:nvPr/>
          </p:nvSpPr>
          <p:spPr bwMode="auto">
            <a:xfrm>
              <a:off x="576897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7" name="Rectangle 29"/>
            <p:cNvSpPr>
              <a:spLocks noChangeArrowheads="1"/>
            </p:cNvSpPr>
            <p:nvPr/>
          </p:nvSpPr>
          <p:spPr bwMode="auto">
            <a:xfrm>
              <a:off x="5800726" y="2982913"/>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Rectangle 30"/>
            <p:cNvSpPr>
              <a:spLocks noChangeArrowheads="1"/>
            </p:cNvSpPr>
            <p:nvPr/>
          </p:nvSpPr>
          <p:spPr bwMode="auto">
            <a:xfrm>
              <a:off x="583247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Rectangle 31"/>
            <p:cNvSpPr>
              <a:spLocks noChangeArrowheads="1"/>
            </p:cNvSpPr>
            <p:nvPr/>
          </p:nvSpPr>
          <p:spPr bwMode="auto">
            <a:xfrm>
              <a:off x="5864226" y="298291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Rectangle 32"/>
            <p:cNvSpPr>
              <a:spLocks noChangeArrowheads="1"/>
            </p:cNvSpPr>
            <p:nvPr/>
          </p:nvSpPr>
          <p:spPr bwMode="auto">
            <a:xfrm>
              <a:off x="5892801" y="2982913"/>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1" name="Oval 33"/>
            <p:cNvSpPr>
              <a:spLocks noChangeArrowheads="1"/>
            </p:cNvSpPr>
            <p:nvPr/>
          </p:nvSpPr>
          <p:spPr bwMode="auto">
            <a:xfrm>
              <a:off x="6181726" y="30114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2" name="Rectangle 34"/>
            <p:cNvSpPr>
              <a:spLocks noChangeArrowheads="1"/>
            </p:cNvSpPr>
            <p:nvPr/>
          </p:nvSpPr>
          <p:spPr bwMode="auto">
            <a:xfrm>
              <a:off x="5718176" y="3140076"/>
              <a:ext cx="546100" cy="138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3" name="Rectangle 35"/>
            <p:cNvSpPr>
              <a:spLocks noChangeArrowheads="1"/>
            </p:cNvSpPr>
            <p:nvPr/>
          </p:nvSpPr>
          <p:spPr bwMode="auto">
            <a:xfrm>
              <a:off x="5740401"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4" name="Rectangle 36"/>
            <p:cNvSpPr>
              <a:spLocks noChangeArrowheads="1"/>
            </p:cNvSpPr>
            <p:nvPr/>
          </p:nvSpPr>
          <p:spPr bwMode="auto">
            <a:xfrm>
              <a:off x="576897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5" name="Rectangle 37"/>
            <p:cNvSpPr>
              <a:spLocks noChangeArrowheads="1"/>
            </p:cNvSpPr>
            <p:nvPr/>
          </p:nvSpPr>
          <p:spPr bwMode="auto">
            <a:xfrm>
              <a:off x="5800726" y="3160713"/>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6" name="Rectangle 38"/>
            <p:cNvSpPr>
              <a:spLocks noChangeArrowheads="1"/>
            </p:cNvSpPr>
            <p:nvPr/>
          </p:nvSpPr>
          <p:spPr bwMode="auto">
            <a:xfrm>
              <a:off x="583247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7" name="Rectangle 39"/>
            <p:cNvSpPr>
              <a:spLocks noChangeArrowheads="1"/>
            </p:cNvSpPr>
            <p:nvPr/>
          </p:nvSpPr>
          <p:spPr bwMode="auto">
            <a:xfrm>
              <a:off x="5864226" y="3160713"/>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8" name="Rectangle 40"/>
            <p:cNvSpPr>
              <a:spLocks noChangeArrowheads="1"/>
            </p:cNvSpPr>
            <p:nvPr/>
          </p:nvSpPr>
          <p:spPr bwMode="auto">
            <a:xfrm>
              <a:off x="5892801" y="3160713"/>
              <a:ext cx="19050"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9" name="Oval 41"/>
            <p:cNvSpPr>
              <a:spLocks noChangeArrowheads="1"/>
            </p:cNvSpPr>
            <p:nvPr/>
          </p:nvSpPr>
          <p:spPr bwMode="auto">
            <a:xfrm>
              <a:off x="6181726" y="318928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0" name="Rectangle 42"/>
            <p:cNvSpPr>
              <a:spLocks noChangeArrowheads="1"/>
            </p:cNvSpPr>
            <p:nvPr/>
          </p:nvSpPr>
          <p:spPr bwMode="auto">
            <a:xfrm>
              <a:off x="5718176" y="33178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1" name="Rectangle 43"/>
            <p:cNvSpPr>
              <a:spLocks noChangeArrowheads="1"/>
            </p:cNvSpPr>
            <p:nvPr/>
          </p:nvSpPr>
          <p:spPr bwMode="auto">
            <a:xfrm>
              <a:off x="5740401"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Rectangle 44"/>
            <p:cNvSpPr>
              <a:spLocks noChangeArrowheads="1"/>
            </p:cNvSpPr>
            <p:nvPr/>
          </p:nvSpPr>
          <p:spPr bwMode="auto">
            <a:xfrm>
              <a:off x="576897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3" name="Rectangle 45"/>
            <p:cNvSpPr>
              <a:spLocks noChangeArrowheads="1"/>
            </p:cNvSpPr>
            <p:nvPr/>
          </p:nvSpPr>
          <p:spPr bwMode="auto">
            <a:xfrm>
              <a:off x="5800726" y="3343276"/>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4" name="Rectangle 46"/>
            <p:cNvSpPr>
              <a:spLocks noChangeArrowheads="1"/>
            </p:cNvSpPr>
            <p:nvPr/>
          </p:nvSpPr>
          <p:spPr bwMode="auto">
            <a:xfrm>
              <a:off x="583247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Rectangle 47"/>
            <p:cNvSpPr>
              <a:spLocks noChangeArrowheads="1"/>
            </p:cNvSpPr>
            <p:nvPr/>
          </p:nvSpPr>
          <p:spPr bwMode="auto">
            <a:xfrm>
              <a:off x="5864226" y="3343276"/>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6" name="Rectangle 48"/>
            <p:cNvSpPr>
              <a:spLocks noChangeArrowheads="1"/>
            </p:cNvSpPr>
            <p:nvPr/>
          </p:nvSpPr>
          <p:spPr bwMode="auto">
            <a:xfrm>
              <a:off x="5892801" y="3343276"/>
              <a:ext cx="19050"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7" name="Oval 49"/>
            <p:cNvSpPr>
              <a:spLocks noChangeArrowheads="1"/>
            </p:cNvSpPr>
            <p:nvPr/>
          </p:nvSpPr>
          <p:spPr bwMode="auto">
            <a:xfrm>
              <a:off x="6181726" y="3371851"/>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8" name="Rectangle 50"/>
            <p:cNvSpPr>
              <a:spLocks noChangeArrowheads="1"/>
            </p:cNvSpPr>
            <p:nvPr/>
          </p:nvSpPr>
          <p:spPr bwMode="auto">
            <a:xfrm>
              <a:off x="5718176" y="3495676"/>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9" name="Rectangle 51"/>
            <p:cNvSpPr>
              <a:spLocks noChangeArrowheads="1"/>
            </p:cNvSpPr>
            <p:nvPr/>
          </p:nvSpPr>
          <p:spPr bwMode="auto">
            <a:xfrm>
              <a:off x="5740401"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0" name="Rectangle 52"/>
            <p:cNvSpPr>
              <a:spLocks noChangeArrowheads="1"/>
            </p:cNvSpPr>
            <p:nvPr/>
          </p:nvSpPr>
          <p:spPr bwMode="auto">
            <a:xfrm>
              <a:off x="576897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1" name="Rectangle 53"/>
            <p:cNvSpPr>
              <a:spLocks noChangeArrowheads="1"/>
            </p:cNvSpPr>
            <p:nvPr/>
          </p:nvSpPr>
          <p:spPr bwMode="auto">
            <a:xfrm>
              <a:off x="5800726" y="3521076"/>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2" name="Rectangle 54"/>
            <p:cNvSpPr>
              <a:spLocks noChangeArrowheads="1"/>
            </p:cNvSpPr>
            <p:nvPr/>
          </p:nvSpPr>
          <p:spPr bwMode="auto">
            <a:xfrm>
              <a:off x="583247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3" name="Rectangle 55"/>
            <p:cNvSpPr>
              <a:spLocks noChangeArrowheads="1"/>
            </p:cNvSpPr>
            <p:nvPr/>
          </p:nvSpPr>
          <p:spPr bwMode="auto">
            <a:xfrm>
              <a:off x="5864226" y="3521076"/>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4" name="Rectangle 56"/>
            <p:cNvSpPr>
              <a:spLocks noChangeArrowheads="1"/>
            </p:cNvSpPr>
            <p:nvPr/>
          </p:nvSpPr>
          <p:spPr bwMode="auto">
            <a:xfrm>
              <a:off x="5892801" y="3521076"/>
              <a:ext cx="19050"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5" name="Oval 57"/>
            <p:cNvSpPr>
              <a:spLocks noChangeArrowheads="1"/>
            </p:cNvSpPr>
            <p:nvPr/>
          </p:nvSpPr>
          <p:spPr bwMode="auto">
            <a:xfrm>
              <a:off x="6181726" y="3549651"/>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6" name="Rectangle 58"/>
            <p:cNvSpPr>
              <a:spLocks noChangeArrowheads="1"/>
            </p:cNvSpPr>
            <p:nvPr/>
          </p:nvSpPr>
          <p:spPr bwMode="auto">
            <a:xfrm>
              <a:off x="5718176" y="367506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7" name="Rectangle 59"/>
            <p:cNvSpPr>
              <a:spLocks noChangeArrowheads="1"/>
            </p:cNvSpPr>
            <p:nvPr/>
          </p:nvSpPr>
          <p:spPr bwMode="auto">
            <a:xfrm>
              <a:off x="5740401"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8" name="Rectangle 60"/>
            <p:cNvSpPr>
              <a:spLocks noChangeArrowheads="1"/>
            </p:cNvSpPr>
            <p:nvPr/>
          </p:nvSpPr>
          <p:spPr bwMode="auto">
            <a:xfrm>
              <a:off x="576897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61"/>
            <p:cNvSpPr>
              <a:spLocks noChangeArrowheads="1"/>
            </p:cNvSpPr>
            <p:nvPr/>
          </p:nvSpPr>
          <p:spPr bwMode="auto">
            <a:xfrm>
              <a:off x="5800726" y="3700463"/>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62"/>
            <p:cNvSpPr>
              <a:spLocks noChangeArrowheads="1"/>
            </p:cNvSpPr>
            <p:nvPr/>
          </p:nvSpPr>
          <p:spPr bwMode="auto">
            <a:xfrm>
              <a:off x="583247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63"/>
            <p:cNvSpPr>
              <a:spLocks noChangeArrowheads="1"/>
            </p:cNvSpPr>
            <p:nvPr/>
          </p:nvSpPr>
          <p:spPr bwMode="auto">
            <a:xfrm>
              <a:off x="5864226" y="3700463"/>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64"/>
            <p:cNvSpPr>
              <a:spLocks noChangeArrowheads="1"/>
            </p:cNvSpPr>
            <p:nvPr/>
          </p:nvSpPr>
          <p:spPr bwMode="auto">
            <a:xfrm>
              <a:off x="5892801" y="3700463"/>
              <a:ext cx="19050"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Oval 65"/>
            <p:cNvSpPr>
              <a:spLocks noChangeArrowheads="1"/>
            </p:cNvSpPr>
            <p:nvPr/>
          </p:nvSpPr>
          <p:spPr bwMode="auto">
            <a:xfrm>
              <a:off x="6181726" y="372903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66"/>
            <p:cNvSpPr>
              <a:spLocks noChangeArrowheads="1"/>
            </p:cNvSpPr>
            <p:nvPr/>
          </p:nvSpPr>
          <p:spPr bwMode="auto">
            <a:xfrm>
              <a:off x="6418263" y="2794001"/>
              <a:ext cx="655638" cy="151288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67"/>
            <p:cNvSpPr>
              <a:spLocks noChangeArrowheads="1"/>
            </p:cNvSpPr>
            <p:nvPr/>
          </p:nvSpPr>
          <p:spPr bwMode="auto">
            <a:xfrm>
              <a:off x="6464301" y="2832101"/>
              <a:ext cx="563563" cy="138112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68"/>
            <p:cNvSpPr>
              <a:spLocks noChangeArrowheads="1"/>
            </p:cNvSpPr>
            <p:nvPr/>
          </p:nvSpPr>
          <p:spPr bwMode="auto">
            <a:xfrm>
              <a:off x="6499226" y="28717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69"/>
            <p:cNvSpPr>
              <a:spLocks noChangeArrowheads="1"/>
            </p:cNvSpPr>
            <p:nvPr/>
          </p:nvSpPr>
          <p:spPr bwMode="auto">
            <a:xfrm>
              <a:off x="6521451"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Rectangle 70"/>
            <p:cNvSpPr>
              <a:spLocks noChangeArrowheads="1"/>
            </p:cNvSpPr>
            <p:nvPr/>
          </p:nvSpPr>
          <p:spPr bwMode="auto">
            <a:xfrm>
              <a:off x="655002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71"/>
            <p:cNvSpPr>
              <a:spLocks noChangeArrowheads="1"/>
            </p:cNvSpPr>
            <p:nvPr/>
          </p:nvSpPr>
          <p:spPr bwMode="auto">
            <a:xfrm>
              <a:off x="6581776"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72"/>
            <p:cNvSpPr>
              <a:spLocks noChangeArrowheads="1"/>
            </p:cNvSpPr>
            <p:nvPr/>
          </p:nvSpPr>
          <p:spPr bwMode="auto">
            <a:xfrm>
              <a:off x="6613526"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73"/>
            <p:cNvSpPr>
              <a:spLocks noChangeArrowheads="1"/>
            </p:cNvSpPr>
            <p:nvPr/>
          </p:nvSpPr>
          <p:spPr bwMode="auto">
            <a:xfrm>
              <a:off x="6646863" y="289718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74"/>
            <p:cNvSpPr>
              <a:spLocks noChangeArrowheads="1"/>
            </p:cNvSpPr>
            <p:nvPr/>
          </p:nvSpPr>
          <p:spPr bwMode="auto">
            <a:xfrm>
              <a:off x="6675438" y="2897188"/>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Oval 75"/>
            <p:cNvSpPr>
              <a:spLocks noChangeArrowheads="1"/>
            </p:cNvSpPr>
            <p:nvPr/>
          </p:nvSpPr>
          <p:spPr bwMode="auto">
            <a:xfrm>
              <a:off x="6910388" y="292576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76"/>
            <p:cNvSpPr>
              <a:spLocks noChangeArrowheads="1"/>
            </p:cNvSpPr>
            <p:nvPr/>
          </p:nvSpPr>
          <p:spPr bwMode="auto">
            <a:xfrm>
              <a:off x="6499226" y="304958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77"/>
            <p:cNvSpPr>
              <a:spLocks noChangeArrowheads="1"/>
            </p:cNvSpPr>
            <p:nvPr/>
          </p:nvSpPr>
          <p:spPr bwMode="auto">
            <a:xfrm>
              <a:off x="6521451"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Rectangle 78"/>
            <p:cNvSpPr>
              <a:spLocks noChangeArrowheads="1"/>
            </p:cNvSpPr>
            <p:nvPr/>
          </p:nvSpPr>
          <p:spPr bwMode="auto">
            <a:xfrm>
              <a:off x="655002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79"/>
            <p:cNvSpPr>
              <a:spLocks noChangeArrowheads="1"/>
            </p:cNvSpPr>
            <p:nvPr/>
          </p:nvSpPr>
          <p:spPr bwMode="auto">
            <a:xfrm>
              <a:off x="6581776"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80"/>
            <p:cNvSpPr>
              <a:spLocks noChangeArrowheads="1"/>
            </p:cNvSpPr>
            <p:nvPr/>
          </p:nvSpPr>
          <p:spPr bwMode="auto">
            <a:xfrm>
              <a:off x="6613526"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81"/>
            <p:cNvSpPr>
              <a:spLocks noChangeArrowheads="1"/>
            </p:cNvSpPr>
            <p:nvPr/>
          </p:nvSpPr>
          <p:spPr bwMode="auto">
            <a:xfrm>
              <a:off x="6646863" y="3074988"/>
              <a:ext cx="14288"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82"/>
            <p:cNvSpPr>
              <a:spLocks noChangeArrowheads="1"/>
            </p:cNvSpPr>
            <p:nvPr/>
          </p:nvSpPr>
          <p:spPr bwMode="auto">
            <a:xfrm>
              <a:off x="6675438" y="3074988"/>
              <a:ext cx="17463" cy="968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Oval 83"/>
            <p:cNvSpPr>
              <a:spLocks noChangeArrowheads="1"/>
            </p:cNvSpPr>
            <p:nvPr/>
          </p:nvSpPr>
          <p:spPr bwMode="auto">
            <a:xfrm>
              <a:off x="6910388" y="3103563"/>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84"/>
            <p:cNvSpPr>
              <a:spLocks noChangeArrowheads="1"/>
            </p:cNvSpPr>
            <p:nvPr/>
          </p:nvSpPr>
          <p:spPr bwMode="auto">
            <a:xfrm>
              <a:off x="6499226" y="32321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85"/>
            <p:cNvSpPr>
              <a:spLocks noChangeArrowheads="1"/>
            </p:cNvSpPr>
            <p:nvPr/>
          </p:nvSpPr>
          <p:spPr bwMode="auto">
            <a:xfrm>
              <a:off x="6521451"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Rectangle 86"/>
            <p:cNvSpPr>
              <a:spLocks noChangeArrowheads="1"/>
            </p:cNvSpPr>
            <p:nvPr/>
          </p:nvSpPr>
          <p:spPr bwMode="auto">
            <a:xfrm>
              <a:off x="655002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87"/>
            <p:cNvSpPr>
              <a:spLocks noChangeArrowheads="1"/>
            </p:cNvSpPr>
            <p:nvPr/>
          </p:nvSpPr>
          <p:spPr bwMode="auto">
            <a:xfrm>
              <a:off x="6581776"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88"/>
            <p:cNvSpPr>
              <a:spLocks noChangeArrowheads="1"/>
            </p:cNvSpPr>
            <p:nvPr/>
          </p:nvSpPr>
          <p:spPr bwMode="auto">
            <a:xfrm>
              <a:off x="6613526"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89"/>
            <p:cNvSpPr>
              <a:spLocks noChangeArrowheads="1"/>
            </p:cNvSpPr>
            <p:nvPr/>
          </p:nvSpPr>
          <p:spPr bwMode="auto">
            <a:xfrm>
              <a:off x="6646863" y="3257551"/>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90"/>
            <p:cNvSpPr>
              <a:spLocks noChangeArrowheads="1"/>
            </p:cNvSpPr>
            <p:nvPr/>
          </p:nvSpPr>
          <p:spPr bwMode="auto">
            <a:xfrm>
              <a:off x="6675438" y="3257551"/>
              <a:ext cx="17463"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Oval 91"/>
            <p:cNvSpPr>
              <a:spLocks noChangeArrowheads="1"/>
            </p:cNvSpPr>
            <p:nvPr/>
          </p:nvSpPr>
          <p:spPr bwMode="auto">
            <a:xfrm>
              <a:off x="6910388" y="3286126"/>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92"/>
            <p:cNvSpPr>
              <a:spLocks noChangeArrowheads="1"/>
            </p:cNvSpPr>
            <p:nvPr/>
          </p:nvSpPr>
          <p:spPr bwMode="auto">
            <a:xfrm>
              <a:off x="6499226" y="3409951"/>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93"/>
            <p:cNvSpPr>
              <a:spLocks noChangeArrowheads="1"/>
            </p:cNvSpPr>
            <p:nvPr/>
          </p:nvSpPr>
          <p:spPr bwMode="auto">
            <a:xfrm>
              <a:off x="6521451"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Rectangle 94"/>
            <p:cNvSpPr>
              <a:spLocks noChangeArrowheads="1"/>
            </p:cNvSpPr>
            <p:nvPr/>
          </p:nvSpPr>
          <p:spPr bwMode="auto">
            <a:xfrm>
              <a:off x="655002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95"/>
            <p:cNvSpPr>
              <a:spLocks noChangeArrowheads="1"/>
            </p:cNvSpPr>
            <p:nvPr/>
          </p:nvSpPr>
          <p:spPr bwMode="auto">
            <a:xfrm>
              <a:off x="6581776"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96"/>
            <p:cNvSpPr>
              <a:spLocks noChangeArrowheads="1"/>
            </p:cNvSpPr>
            <p:nvPr/>
          </p:nvSpPr>
          <p:spPr bwMode="auto">
            <a:xfrm>
              <a:off x="6613526"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97"/>
            <p:cNvSpPr>
              <a:spLocks noChangeArrowheads="1"/>
            </p:cNvSpPr>
            <p:nvPr/>
          </p:nvSpPr>
          <p:spPr bwMode="auto">
            <a:xfrm>
              <a:off x="6646863" y="3435351"/>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98"/>
            <p:cNvSpPr>
              <a:spLocks noChangeArrowheads="1"/>
            </p:cNvSpPr>
            <p:nvPr/>
          </p:nvSpPr>
          <p:spPr bwMode="auto">
            <a:xfrm>
              <a:off x="6675438" y="3435351"/>
              <a:ext cx="17463"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Oval 99"/>
            <p:cNvSpPr>
              <a:spLocks noChangeArrowheads="1"/>
            </p:cNvSpPr>
            <p:nvPr/>
          </p:nvSpPr>
          <p:spPr bwMode="auto">
            <a:xfrm>
              <a:off x="6910388" y="3463926"/>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100"/>
            <p:cNvSpPr>
              <a:spLocks noChangeArrowheads="1"/>
            </p:cNvSpPr>
            <p:nvPr/>
          </p:nvSpPr>
          <p:spPr bwMode="auto">
            <a:xfrm>
              <a:off x="6499226" y="3589338"/>
              <a:ext cx="4937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101"/>
            <p:cNvSpPr>
              <a:spLocks noChangeArrowheads="1"/>
            </p:cNvSpPr>
            <p:nvPr/>
          </p:nvSpPr>
          <p:spPr bwMode="auto">
            <a:xfrm>
              <a:off x="6521451"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102"/>
            <p:cNvSpPr>
              <a:spLocks noChangeArrowheads="1"/>
            </p:cNvSpPr>
            <p:nvPr/>
          </p:nvSpPr>
          <p:spPr bwMode="auto">
            <a:xfrm>
              <a:off x="655002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103"/>
            <p:cNvSpPr>
              <a:spLocks noChangeArrowheads="1"/>
            </p:cNvSpPr>
            <p:nvPr/>
          </p:nvSpPr>
          <p:spPr bwMode="auto">
            <a:xfrm>
              <a:off x="6581776"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Rectangle 104"/>
            <p:cNvSpPr>
              <a:spLocks noChangeArrowheads="1"/>
            </p:cNvSpPr>
            <p:nvPr/>
          </p:nvSpPr>
          <p:spPr bwMode="auto">
            <a:xfrm>
              <a:off x="6613526"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105"/>
            <p:cNvSpPr>
              <a:spLocks noChangeArrowheads="1"/>
            </p:cNvSpPr>
            <p:nvPr/>
          </p:nvSpPr>
          <p:spPr bwMode="auto">
            <a:xfrm>
              <a:off x="6646863" y="3614738"/>
              <a:ext cx="14288"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106"/>
            <p:cNvSpPr>
              <a:spLocks noChangeArrowheads="1"/>
            </p:cNvSpPr>
            <p:nvPr/>
          </p:nvSpPr>
          <p:spPr bwMode="auto">
            <a:xfrm>
              <a:off x="6675438" y="3614738"/>
              <a:ext cx="17463" cy="9525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Oval 107"/>
            <p:cNvSpPr>
              <a:spLocks noChangeArrowheads="1"/>
            </p:cNvSpPr>
            <p:nvPr/>
          </p:nvSpPr>
          <p:spPr bwMode="auto">
            <a:xfrm>
              <a:off x="6910388" y="36433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108"/>
            <p:cNvSpPr>
              <a:spLocks noChangeArrowheads="1"/>
            </p:cNvSpPr>
            <p:nvPr/>
          </p:nvSpPr>
          <p:spPr bwMode="auto">
            <a:xfrm>
              <a:off x="6499226" y="3771901"/>
              <a:ext cx="493713"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124"/>
            <p:cNvSpPr>
              <a:spLocks noChangeArrowheads="1"/>
            </p:cNvSpPr>
            <p:nvPr/>
          </p:nvSpPr>
          <p:spPr bwMode="auto">
            <a:xfrm>
              <a:off x="6418263" y="2257426"/>
              <a:ext cx="481013" cy="493713"/>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125"/>
            <p:cNvSpPr>
              <a:spLocks noChangeArrowheads="1"/>
            </p:cNvSpPr>
            <p:nvPr/>
          </p:nvSpPr>
          <p:spPr bwMode="auto">
            <a:xfrm>
              <a:off x="6453188" y="2286001"/>
              <a:ext cx="411163" cy="3968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126"/>
            <p:cNvSpPr>
              <a:spLocks noChangeArrowheads="1"/>
            </p:cNvSpPr>
            <p:nvPr/>
          </p:nvSpPr>
          <p:spPr bwMode="auto">
            <a:xfrm>
              <a:off x="6481763" y="2314576"/>
              <a:ext cx="354013" cy="3365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127"/>
            <p:cNvSpPr>
              <a:spLocks noChangeArrowheads="1"/>
            </p:cNvSpPr>
            <p:nvPr/>
          </p:nvSpPr>
          <p:spPr bwMode="auto">
            <a:xfrm>
              <a:off x="6496051"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128"/>
            <p:cNvSpPr>
              <a:spLocks noChangeArrowheads="1"/>
            </p:cNvSpPr>
            <p:nvPr/>
          </p:nvSpPr>
          <p:spPr bwMode="auto">
            <a:xfrm>
              <a:off x="6521451"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129"/>
            <p:cNvSpPr>
              <a:spLocks noChangeArrowheads="1"/>
            </p:cNvSpPr>
            <p:nvPr/>
          </p:nvSpPr>
          <p:spPr bwMode="auto">
            <a:xfrm>
              <a:off x="6546851" y="2336801"/>
              <a:ext cx="9525"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Rectangle 130"/>
            <p:cNvSpPr>
              <a:spLocks noChangeArrowheads="1"/>
            </p:cNvSpPr>
            <p:nvPr/>
          </p:nvSpPr>
          <p:spPr bwMode="auto">
            <a:xfrm>
              <a:off x="6570663" y="2336801"/>
              <a:ext cx="11113"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131"/>
            <p:cNvSpPr>
              <a:spLocks noChangeArrowheads="1"/>
            </p:cNvSpPr>
            <p:nvPr/>
          </p:nvSpPr>
          <p:spPr bwMode="auto">
            <a:xfrm>
              <a:off x="65928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132"/>
            <p:cNvSpPr>
              <a:spLocks noChangeArrowheads="1"/>
            </p:cNvSpPr>
            <p:nvPr/>
          </p:nvSpPr>
          <p:spPr bwMode="auto">
            <a:xfrm>
              <a:off x="6618288" y="2336801"/>
              <a:ext cx="14288" cy="3000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Oval 133"/>
            <p:cNvSpPr>
              <a:spLocks noChangeArrowheads="1"/>
            </p:cNvSpPr>
            <p:nvPr/>
          </p:nvSpPr>
          <p:spPr bwMode="auto">
            <a:xfrm>
              <a:off x="6770688" y="2357438"/>
              <a:ext cx="28575" cy="285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134"/>
            <p:cNvSpPr>
              <a:spLocks noChangeArrowheads="1"/>
            </p:cNvSpPr>
            <p:nvPr/>
          </p:nvSpPr>
          <p:spPr bwMode="auto">
            <a:xfrm>
              <a:off x="5486401" y="3429001"/>
              <a:ext cx="1620838" cy="13557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Freeform 135"/>
            <p:cNvSpPr>
              <a:spLocks/>
            </p:cNvSpPr>
            <p:nvPr/>
          </p:nvSpPr>
          <p:spPr bwMode="auto">
            <a:xfrm>
              <a:off x="5454651" y="3481388"/>
              <a:ext cx="1719263" cy="1296988"/>
            </a:xfrm>
            <a:custGeom>
              <a:avLst/>
              <a:gdLst>
                <a:gd name="T0" fmla="*/ 482 w 482"/>
                <a:gd name="T1" fmla="*/ 10 h 363"/>
                <a:gd name="T2" fmla="*/ 473 w 482"/>
                <a:gd name="T3" fmla="*/ 0 h 363"/>
                <a:gd name="T4" fmla="*/ 9 w 482"/>
                <a:gd name="T5" fmla="*/ 0 h 363"/>
                <a:gd name="T6" fmla="*/ 0 w 482"/>
                <a:gd name="T7" fmla="*/ 10 h 363"/>
                <a:gd name="T8" fmla="*/ 0 w 482"/>
                <a:gd name="T9" fmla="*/ 325 h 363"/>
                <a:gd name="T10" fmla="*/ 9 w 482"/>
                <a:gd name="T11" fmla="*/ 335 h 363"/>
                <a:gd name="T12" fmla="*/ 224 w 482"/>
                <a:gd name="T13" fmla="*/ 335 h 363"/>
                <a:gd name="T14" fmla="*/ 217 w 482"/>
                <a:gd name="T15" fmla="*/ 356 h 363"/>
                <a:gd name="T16" fmla="*/ 174 w 482"/>
                <a:gd name="T17" fmla="*/ 356 h 363"/>
                <a:gd name="T18" fmla="*/ 174 w 482"/>
                <a:gd name="T19" fmla="*/ 363 h 363"/>
                <a:gd name="T20" fmla="*/ 306 w 482"/>
                <a:gd name="T21" fmla="*/ 363 h 363"/>
                <a:gd name="T22" fmla="*/ 306 w 482"/>
                <a:gd name="T23" fmla="*/ 356 h 363"/>
                <a:gd name="T24" fmla="*/ 271 w 482"/>
                <a:gd name="T25" fmla="*/ 356 h 363"/>
                <a:gd name="T26" fmla="*/ 264 w 482"/>
                <a:gd name="T27" fmla="*/ 335 h 363"/>
                <a:gd name="T28" fmla="*/ 473 w 482"/>
                <a:gd name="T29" fmla="*/ 335 h 363"/>
                <a:gd name="T30" fmla="*/ 482 w 482"/>
                <a:gd name="T31" fmla="*/ 325 h 363"/>
                <a:gd name="T32" fmla="*/ 482 w 482"/>
                <a:gd name="T33" fmla="*/ 1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2" h="363">
                  <a:moveTo>
                    <a:pt x="482" y="10"/>
                  </a:moveTo>
                  <a:cubicBezTo>
                    <a:pt x="482" y="4"/>
                    <a:pt x="478" y="0"/>
                    <a:pt x="473" y="0"/>
                  </a:cubicBezTo>
                  <a:cubicBezTo>
                    <a:pt x="9" y="0"/>
                    <a:pt x="9" y="0"/>
                    <a:pt x="9" y="0"/>
                  </a:cubicBezTo>
                  <a:cubicBezTo>
                    <a:pt x="4" y="0"/>
                    <a:pt x="0" y="4"/>
                    <a:pt x="0" y="10"/>
                  </a:cubicBezTo>
                  <a:cubicBezTo>
                    <a:pt x="0" y="325"/>
                    <a:pt x="0" y="325"/>
                    <a:pt x="0" y="325"/>
                  </a:cubicBezTo>
                  <a:cubicBezTo>
                    <a:pt x="0" y="330"/>
                    <a:pt x="4" y="335"/>
                    <a:pt x="9" y="335"/>
                  </a:cubicBezTo>
                  <a:cubicBezTo>
                    <a:pt x="224" y="335"/>
                    <a:pt x="224" y="335"/>
                    <a:pt x="224" y="335"/>
                  </a:cubicBezTo>
                  <a:cubicBezTo>
                    <a:pt x="217" y="356"/>
                    <a:pt x="217" y="356"/>
                    <a:pt x="217" y="356"/>
                  </a:cubicBezTo>
                  <a:cubicBezTo>
                    <a:pt x="174" y="356"/>
                    <a:pt x="174" y="356"/>
                    <a:pt x="174" y="356"/>
                  </a:cubicBezTo>
                  <a:cubicBezTo>
                    <a:pt x="174" y="363"/>
                    <a:pt x="174" y="363"/>
                    <a:pt x="174" y="363"/>
                  </a:cubicBezTo>
                  <a:cubicBezTo>
                    <a:pt x="306" y="363"/>
                    <a:pt x="306" y="363"/>
                    <a:pt x="306" y="363"/>
                  </a:cubicBezTo>
                  <a:cubicBezTo>
                    <a:pt x="306" y="356"/>
                    <a:pt x="306" y="356"/>
                    <a:pt x="306" y="356"/>
                  </a:cubicBezTo>
                  <a:cubicBezTo>
                    <a:pt x="271" y="356"/>
                    <a:pt x="271" y="356"/>
                    <a:pt x="271" y="356"/>
                  </a:cubicBezTo>
                  <a:cubicBezTo>
                    <a:pt x="264" y="335"/>
                    <a:pt x="264" y="335"/>
                    <a:pt x="264" y="335"/>
                  </a:cubicBezTo>
                  <a:cubicBezTo>
                    <a:pt x="473" y="335"/>
                    <a:pt x="473" y="335"/>
                    <a:pt x="473" y="335"/>
                  </a:cubicBezTo>
                  <a:cubicBezTo>
                    <a:pt x="478" y="335"/>
                    <a:pt x="482" y="330"/>
                    <a:pt x="482" y="325"/>
                  </a:cubicBezTo>
                  <a:lnTo>
                    <a:pt x="482" y="1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136"/>
            <p:cNvSpPr>
              <a:spLocks noChangeArrowheads="1"/>
            </p:cNvSpPr>
            <p:nvPr/>
          </p:nvSpPr>
          <p:spPr bwMode="auto">
            <a:xfrm>
              <a:off x="5492751" y="3524251"/>
              <a:ext cx="1638300" cy="9207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Freeform 137"/>
            <p:cNvSpPr>
              <a:spLocks/>
            </p:cNvSpPr>
            <p:nvPr/>
          </p:nvSpPr>
          <p:spPr bwMode="auto">
            <a:xfrm>
              <a:off x="5535613" y="4260851"/>
              <a:ext cx="800100" cy="184150"/>
            </a:xfrm>
            <a:custGeom>
              <a:avLst/>
              <a:gdLst>
                <a:gd name="T0" fmla="*/ 138 w 224"/>
                <a:gd name="T1" fmla="*/ 8 h 52"/>
                <a:gd name="T2" fmla="*/ 0 w 224"/>
                <a:gd name="T3" fmla="*/ 52 h 52"/>
                <a:gd name="T4" fmla="*/ 79 w 224"/>
                <a:gd name="T5" fmla="*/ 52 h 52"/>
                <a:gd name="T6" fmla="*/ 224 w 224"/>
                <a:gd name="T7" fmla="*/ 52 h 52"/>
                <a:gd name="T8" fmla="*/ 138 w 224"/>
                <a:gd name="T9" fmla="*/ 8 h 52"/>
              </a:gdLst>
              <a:ahLst/>
              <a:cxnLst>
                <a:cxn ang="0">
                  <a:pos x="T0" y="T1"/>
                </a:cxn>
                <a:cxn ang="0">
                  <a:pos x="T2" y="T3"/>
                </a:cxn>
                <a:cxn ang="0">
                  <a:pos x="T4" y="T5"/>
                </a:cxn>
                <a:cxn ang="0">
                  <a:pos x="T6" y="T7"/>
                </a:cxn>
                <a:cxn ang="0">
                  <a:pos x="T8" y="T9"/>
                </a:cxn>
              </a:cxnLst>
              <a:rect l="0" t="0" r="r" b="b"/>
              <a:pathLst>
                <a:path w="224" h="52">
                  <a:moveTo>
                    <a:pt x="138" y="8"/>
                  </a:moveTo>
                  <a:cubicBezTo>
                    <a:pt x="90" y="0"/>
                    <a:pt x="38" y="14"/>
                    <a:pt x="0" y="52"/>
                  </a:cubicBezTo>
                  <a:cubicBezTo>
                    <a:pt x="79" y="52"/>
                    <a:pt x="79" y="52"/>
                    <a:pt x="79" y="52"/>
                  </a:cubicBezTo>
                  <a:cubicBezTo>
                    <a:pt x="224" y="52"/>
                    <a:pt x="224" y="52"/>
                    <a:pt x="224" y="52"/>
                  </a:cubicBezTo>
                  <a:cubicBezTo>
                    <a:pt x="200" y="28"/>
                    <a:pt x="170" y="13"/>
                    <a:pt x="138" y="8"/>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Freeform 138"/>
            <p:cNvSpPr>
              <a:spLocks/>
            </p:cNvSpPr>
            <p:nvPr/>
          </p:nvSpPr>
          <p:spPr bwMode="auto">
            <a:xfrm>
              <a:off x="5907088" y="4089401"/>
              <a:ext cx="1223963" cy="355600"/>
            </a:xfrm>
            <a:custGeom>
              <a:avLst/>
              <a:gdLst>
                <a:gd name="T0" fmla="*/ 0 w 343"/>
                <a:gd name="T1" fmla="*/ 100 h 100"/>
                <a:gd name="T2" fmla="*/ 343 w 343"/>
                <a:gd name="T3" fmla="*/ 100 h 100"/>
                <a:gd name="T4" fmla="*/ 343 w 343"/>
                <a:gd name="T5" fmla="*/ 81 h 100"/>
                <a:gd name="T6" fmla="*/ 0 w 343"/>
                <a:gd name="T7" fmla="*/ 100 h 100"/>
              </a:gdLst>
              <a:ahLst/>
              <a:cxnLst>
                <a:cxn ang="0">
                  <a:pos x="T0" y="T1"/>
                </a:cxn>
                <a:cxn ang="0">
                  <a:pos x="T2" y="T3"/>
                </a:cxn>
                <a:cxn ang="0">
                  <a:pos x="T4" y="T5"/>
                </a:cxn>
                <a:cxn ang="0">
                  <a:pos x="T6" y="T7"/>
                </a:cxn>
              </a:cxnLst>
              <a:rect l="0" t="0" r="r" b="b"/>
              <a:pathLst>
                <a:path w="343" h="100">
                  <a:moveTo>
                    <a:pt x="0" y="100"/>
                  </a:moveTo>
                  <a:cubicBezTo>
                    <a:pt x="343" y="100"/>
                    <a:pt x="343" y="100"/>
                    <a:pt x="343" y="100"/>
                  </a:cubicBezTo>
                  <a:cubicBezTo>
                    <a:pt x="343" y="81"/>
                    <a:pt x="343" y="81"/>
                    <a:pt x="343" y="81"/>
                  </a:cubicBezTo>
                  <a:cubicBezTo>
                    <a:pt x="242" y="0"/>
                    <a:pt x="94" y="6"/>
                    <a:pt x="0" y="10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Freeform 139"/>
            <p:cNvSpPr>
              <a:spLocks/>
            </p:cNvSpPr>
            <p:nvPr/>
          </p:nvSpPr>
          <p:spPr bwMode="auto">
            <a:xfrm>
              <a:off x="6375401" y="4289426"/>
              <a:ext cx="669925" cy="155575"/>
            </a:xfrm>
            <a:custGeom>
              <a:avLst/>
              <a:gdLst>
                <a:gd name="T0" fmla="*/ 116 w 188"/>
                <a:gd name="T1" fmla="*/ 7 h 44"/>
                <a:gd name="T2" fmla="*/ 0 w 188"/>
                <a:gd name="T3" fmla="*/ 44 h 44"/>
                <a:gd name="T4" fmla="*/ 66 w 188"/>
                <a:gd name="T5" fmla="*/ 44 h 44"/>
                <a:gd name="T6" fmla="*/ 188 w 188"/>
                <a:gd name="T7" fmla="*/ 44 h 44"/>
                <a:gd name="T8" fmla="*/ 116 w 188"/>
                <a:gd name="T9" fmla="*/ 7 h 44"/>
              </a:gdLst>
              <a:ahLst/>
              <a:cxnLst>
                <a:cxn ang="0">
                  <a:pos x="T0" y="T1"/>
                </a:cxn>
                <a:cxn ang="0">
                  <a:pos x="T2" y="T3"/>
                </a:cxn>
                <a:cxn ang="0">
                  <a:pos x="T4" y="T5"/>
                </a:cxn>
                <a:cxn ang="0">
                  <a:pos x="T6" y="T7"/>
                </a:cxn>
                <a:cxn ang="0">
                  <a:pos x="T8" y="T9"/>
                </a:cxn>
              </a:cxnLst>
              <a:rect l="0" t="0" r="r" b="b"/>
              <a:pathLst>
                <a:path w="188" h="44">
                  <a:moveTo>
                    <a:pt x="116" y="7"/>
                  </a:moveTo>
                  <a:cubicBezTo>
                    <a:pt x="75" y="0"/>
                    <a:pt x="31" y="12"/>
                    <a:pt x="0" y="44"/>
                  </a:cubicBezTo>
                  <a:cubicBezTo>
                    <a:pt x="66" y="44"/>
                    <a:pt x="66" y="44"/>
                    <a:pt x="66" y="44"/>
                  </a:cubicBezTo>
                  <a:cubicBezTo>
                    <a:pt x="188" y="44"/>
                    <a:pt x="188" y="44"/>
                    <a:pt x="188" y="44"/>
                  </a:cubicBezTo>
                  <a:cubicBezTo>
                    <a:pt x="168" y="24"/>
                    <a:pt x="142" y="11"/>
                    <a:pt x="116" y="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Freeform 152"/>
            <p:cNvSpPr>
              <a:spLocks/>
            </p:cNvSpPr>
            <p:nvPr/>
          </p:nvSpPr>
          <p:spPr bwMode="auto">
            <a:xfrm>
              <a:off x="6892926" y="4821238"/>
              <a:ext cx="177800" cy="88900"/>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Freeform 153"/>
            <p:cNvSpPr>
              <a:spLocks/>
            </p:cNvSpPr>
            <p:nvPr/>
          </p:nvSpPr>
          <p:spPr bwMode="auto">
            <a:xfrm>
              <a:off x="5492751" y="4813301"/>
              <a:ext cx="1339850" cy="93663"/>
            </a:xfrm>
            <a:custGeom>
              <a:avLst/>
              <a:gdLst>
                <a:gd name="T0" fmla="*/ 844 w 844"/>
                <a:gd name="T1" fmla="*/ 59 h 59"/>
                <a:gd name="T2" fmla="*/ 0 w 844"/>
                <a:gd name="T3" fmla="*/ 59 h 59"/>
                <a:gd name="T4" fmla="*/ 0 w 844"/>
                <a:gd name="T5" fmla="*/ 34 h 59"/>
                <a:gd name="T6" fmla="*/ 88 w 844"/>
                <a:gd name="T7" fmla="*/ 0 h 59"/>
                <a:gd name="T8" fmla="*/ 758 w 844"/>
                <a:gd name="T9" fmla="*/ 0 h 59"/>
                <a:gd name="T10" fmla="*/ 844 w 844"/>
                <a:gd name="T11" fmla="*/ 34 h 59"/>
                <a:gd name="T12" fmla="*/ 844 w 844"/>
                <a:gd name="T13" fmla="*/ 59 h 59"/>
              </a:gdLst>
              <a:ahLst/>
              <a:cxnLst>
                <a:cxn ang="0">
                  <a:pos x="T0" y="T1"/>
                </a:cxn>
                <a:cxn ang="0">
                  <a:pos x="T2" y="T3"/>
                </a:cxn>
                <a:cxn ang="0">
                  <a:pos x="T4" y="T5"/>
                </a:cxn>
                <a:cxn ang="0">
                  <a:pos x="T6" y="T7"/>
                </a:cxn>
                <a:cxn ang="0">
                  <a:pos x="T8" y="T9"/>
                </a:cxn>
                <a:cxn ang="0">
                  <a:pos x="T10" y="T11"/>
                </a:cxn>
                <a:cxn ang="0">
                  <a:pos x="T12" y="T13"/>
                </a:cxn>
              </a:cxnLst>
              <a:rect l="0" t="0" r="r" b="b"/>
              <a:pathLst>
                <a:path w="844" h="59">
                  <a:moveTo>
                    <a:pt x="844" y="59"/>
                  </a:moveTo>
                  <a:lnTo>
                    <a:pt x="0" y="59"/>
                  </a:lnTo>
                  <a:lnTo>
                    <a:pt x="0" y="34"/>
                  </a:lnTo>
                  <a:lnTo>
                    <a:pt x="88" y="0"/>
                  </a:lnTo>
                  <a:lnTo>
                    <a:pt x="758" y="0"/>
                  </a:lnTo>
                  <a:lnTo>
                    <a:pt x="844" y="34"/>
                  </a:lnTo>
                  <a:lnTo>
                    <a:pt x="844" y="59"/>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Freeform 154"/>
            <p:cNvSpPr>
              <a:spLocks/>
            </p:cNvSpPr>
            <p:nvPr/>
          </p:nvSpPr>
          <p:spPr bwMode="auto">
            <a:xfrm>
              <a:off x="6538913" y="4756151"/>
              <a:ext cx="446088" cy="131763"/>
            </a:xfrm>
            <a:custGeom>
              <a:avLst/>
              <a:gdLst>
                <a:gd name="T0" fmla="*/ 123 w 125"/>
                <a:gd name="T1" fmla="*/ 37 h 37"/>
                <a:gd name="T2" fmla="*/ 0 w 125"/>
                <a:gd name="T3" fmla="*/ 4 h 37"/>
                <a:gd name="T4" fmla="*/ 0 w 125"/>
                <a:gd name="T5" fmla="*/ 0 h 37"/>
                <a:gd name="T6" fmla="*/ 125 w 125"/>
                <a:gd name="T7" fmla="*/ 34 h 37"/>
                <a:gd name="T8" fmla="*/ 123 w 125"/>
                <a:gd name="T9" fmla="*/ 37 h 37"/>
              </a:gdLst>
              <a:ahLst/>
              <a:cxnLst>
                <a:cxn ang="0">
                  <a:pos x="T0" y="T1"/>
                </a:cxn>
                <a:cxn ang="0">
                  <a:pos x="T2" y="T3"/>
                </a:cxn>
                <a:cxn ang="0">
                  <a:pos x="T4" y="T5"/>
                </a:cxn>
                <a:cxn ang="0">
                  <a:pos x="T6" y="T7"/>
                </a:cxn>
                <a:cxn ang="0">
                  <a:pos x="T8" y="T9"/>
                </a:cxn>
              </a:cxnLst>
              <a:rect l="0" t="0" r="r" b="b"/>
              <a:pathLst>
                <a:path w="125" h="37">
                  <a:moveTo>
                    <a:pt x="123" y="37"/>
                  </a:moveTo>
                  <a:cubicBezTo>
                    <a:pt x="86" y="16"/>
                    <a:pt x="43" y="4"/>
                    <a:pt x="0" y="4"/>
                  </a:cubicBezTo>
                  <a:cubicBezTo>
                    <a:pt x="0" y="0"/>
                    <a:pt x="0" y="0"/>
                    <a:pt x="0" y="0"/>
                  </a:cubicBezTo>
                  <a:cubicBezTo>
                    <a:pt x="44" y="1"/>
                    <a:pt x="87" y="12"/>
                    <a:pt x="125" y="34"/>
                  </a:cubicBezTo>
                  <a:lnTo>
                    <a:pt x="123" y="37"/>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Freeform 155"/>
            <p:cNvSpPr>
              <a:spLocks/>
            </p:cNvSpPr>
            <p:nvPr/>
          </p:nvSpPr>
          <p:spPr bwMode="auto">
            <a:xfrm>
              <a:off x="5772151"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Freeform 156"/>
            <p:cNvSpPr>
              <a:spLocks/>
            </p:cNvSpPr>
            <p:nvPr/>
          </p:nvSpPr>
          <p:spPr bwMode="auto">
            <a:xfrm>
              <a:off x="6264276" y="3435351"/>
              <a:ext cx="136525" cy="68263"/>
            </a:xfrm>
            <a:custGeom>
              <a:avLst/>
              <a:gdLst>
                <a:gd name="T0" fmla="*/ 19 w 38"/>
                <a:gd name="T1" fmla="*/ 0 h 19"/>
                <a:gd name="T2" fmla="*/ 0 w 38"/>
                <a:gd name="T3" fmla="*/ 19 h 19"/>
                <a:gd name="T4" fmla="*/ 38 w 38"/>
                <a:gd name="T5" fmla="*/ 19 h 19"/>
                <a:gd name="T6" fmla="*/ 19 w 38"/>
                <a:gd name="T7" fmla="*/ 0 h 19"/>
              </a:gdLst>
              <a:ahLst/>
              <a:cxnLst>
                <a:cxn ang="0">
                  <a:pos x="T0" y="T1"/>
                </a:cxn>
                <a:cxn ang="0">
                  <a:pos x="T2" y="T3"/>
                </a:cxn>
                <a:cxn ang="0">
                  <a:pos x="T4" y="T5"/>
                </a:cxn>
                <a:cxn ang="0">
                  <a:pos x="T6" y="T7"/>
                </a:cxn>
              </a:cxnLst>
              <a:rect l="0" t="0" r="r" b="b"/>
              <a:pathLst>
                <a:path w="38" h="19">
                  <a:moveTo>
                    <a:pt x="19" y="0"/>
                  </a:moveTo>
                  <a:cubicBezTo>
                    <a:pt x="8" y="0"/>
                    <a:pt x="0" y="9"/>
                    <a:pt x="0" y="19"/>
                  </a:cubicBezTo>
                  <a:cubicBezTo>
                    <a:pt x="38" y="19"/>
                    <a:pt x="38" y="19"/>
                    <a:pt x="38" y="19"/>
                  </a:cubicBezTo>
                  <a:cubicBezTo>
                    <a:pt x="38"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Freeform 157"/>
            <p:cNvSpPr>
              <a:spLocks/>
            </p:cNvSpPr>
            <p:nvPr/>
          </p:nvSpPr>
          <p:spPr bwMode="auto">
            <a:xfrm>
              <a:off x="6753226" y="3435351"/>
              <a:ext cx="139700" cy="68263"/>
            </a:xfrm>
            <a:custGeom>
              <a:avLst/>
              <a:gdLst>
                <a:gd name="T0" fmla="*/ 19 w 39"/>
                <a:gd name="T1" fmla="*/ 0 h 19"/>
                <a:gd name="T2" fmla="*/ 0 w 39"/>
                <a:gd name="T3" fmla="*/ 19 h 19"/>
                <a:gd name="T4" fmla="*/ 39 w 39"/>
                <a:gd name="T5" fmla="*/ 19 h 19"/>
                <a:gd name="T6" fmla="*/ 19 w 39"/>
                <a:gd name="T7" fmla="*/ 0 h 19"/>
              </a:gdLst>
              <a:ahLst/>
              <a:cxnLst>
                <a:cxn ang="0">
                  <a:pos x="T0" y="T1"/>
                </a:cxn>
                <a:cxn ang="0">
                  <a:pos x="T2" y="T3"/>
                </a:cxn>
                <a:cxn ang="0">
                  <a:pos x="T4" y="T5"/>
                </a:cxn>
                <a:cxn ang="0">
                  <a:pos x="T6" y="T7"/>
                </a:cxn>
              </a:cxnLst>
              <a:rect l="0" t="0" r="r" b="b"/>
              <a:pathLst>
                <a:path w="39" h="19">
                  <a:moveTo>
                    <a:pt x="19" y="0"/>
                  </a:moveTo>
                  <a:cubicBezTo>
                    <a:pt x="9" y="0"/>
                    <a:pt x="0" y="9"/>
                    <a:pt x="0" y="19"/>
                  </a:cubicBezTo>
                  <a:cubicBezTo>
                    <a:pt x="39" y="19"/>
                    <a:pt x="39" y="19"/>
                    <a:pt x="39" y="19"/>
                  </a:cubicBezTo>
                  <a:cubicBezTo>
                    <a:pt x="39" y="9"/>
                    <a:pt x="30" y="0"/>
                    <a:pt x="19"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Freeform 158"/>
            <p:cNvSpPr>
              <a:spLocks/>
            </p:cNvSpPr>
            <p:nvPr/>
          </p:nvSpPr>
          <p:spPr bwMode="auto">
            <a:xfrm>
              <a:off x="5900738" y="2403476"/>
              <a:ext cx="177800" cy="90488"/>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2" y="0"/>
                    <a:pt x="0" y="11"/>
                    <a:pt x="0" y="25"/>
                  </a:cubicBezTo>
                  <a:cubicBezTo>
                    <a:pt x="50" y="25"/>
                    <a:pt x="50" y="25"/>
                    <a:pt x="50" y="25"/>
                  </a:cubicBezTo>
                  <a:cubicBezTo>
                    <a:pt x="50" y="11"/>
                    <a:pt x="39" y="0"/>
                    <a:pt x="25" y="0"/>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Freeform 159"/>
            <p:cNvSpPr>
              <a:spLocks/>
            </p:cNvSpPr>
            <p:nvPr/>
          </p:nvSpPr>
          <p:spPr bwMode="auto">
            <a:xfrm>
              <a:off x="6599238" y="2197101"/>
              <a:ext cx="119063" cy="60325"/>
            </a:xfrm>
            <a:custGeom>
              <a:avLst/>
              <a:gdLst>
                <a:gd name="T0" fmla="*/ 16 w 33"/>
                <a:gd name="T1" fmla="*/ 0 h 17"/>
                <a:gd name="T2" fmla="*/ 0 w 33"/>
                <a:gd name="T3" fmla="*/ 17 h 17"/>
                <a:gd name="T4" fmla="*/ 33 w 33"/>
                <a:gd name="T5" fmla="*/ 17 h 17"/>
                <a:gd name="T6" fmla="*/ 16 w 33"/>
                <a:gd name="T7" fmla="*/ 0 h 17"/>
              </a:gdLst>
              <a:ahLst/>
              <a:cxnLst>
                <a:cxn ang="0">
                  <a:pos x="T0" y="T1"/>
                </a:cxn>
                <a:cxn ang="0">
                  <a:pos x="T2" y="T3"/>
                </a:cxn>
                <a:cxn ang="0">
                  <a:pos x="T4" y="T5"/>
                </a:cxn>
                <a:cxn ang="0">
                  <a:pos x="T6" y="T7"/>
                </a:cxn>
              </a:cxnLst>
              <a:rect l="0" t="0" r="r" b="b"/>
              <a:pathLst>
                <a:path w="33" h="17">
                  <a:moveTo>
                    <a:pt x="16" y="0"/>
                  </a:moveTo>
                  <a:cubicBezTo>
                    <a:pt x="8" y="0"/>
                    <a:pt x="0" y="8"/>
                    <a:pt x="0" y="17"/>
                  </a:cubicBezTo>
                  <a:cubicBezTo>
                    <a:pt x="33" y="17"/>
                    <a:pt x="33" y="17"/>
                    <a:pt x="33" y="17"/>
                  </a:cubicBezTo>
                  <a:cubicBezTo>
                    <a:pt x="33" y="8"/>
                    <a:pt x="25" y="0"/>
                    <a:pt x="16"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Freeform 160"/>
            <p:cNvSpPr>
              <a:spLocks/>
            </p:cNvSpPr>
            <p:nvPr/>
          </p:nvSpPr>
          <p:spPr bwMode="auto">
            <a:xfrm>
              <a:off x="6956426" y="2736851"/>
              <a:ext cx="117475" cy="5715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8"/>
                    <a:pt x="0" y="16"/>
                  </a:cubicBezTo>
                  <a:cubicBezTo>
                    <a:pt x="33" y="16"/>
                    <a:pt x="33" y="16"/>
                    <a:pt x="33" y="16"/>
                  </a:cubicBezTo>
                  <a:cubicBezTo>
                    <a:pt x="33" y="8"/>
                    <a:pt x="25" y="0"/>
                    <a:pt x="1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Freeform 161"/>
            <p:cNvSpPr>
              <a:spLocks/>
            </p:cNvSpPr>
            <p:nvPr/>
          </p:nvSpPr>
          <p:spPr bwMode="auto">
            <a:xfrm>
              <a:off x="5446713" y="2379663"/>
              <a:ext cx="560388" cy="1101725"/>
            </a:xfrm>
            <a:custGeom>
              <a:avLst/>
              <a:gdLst>
                <a:gd name="T0" fmla="*/ 110 w 157"/>
                <a:gd name="T1" fmla="*/ 309 h 309"/>
                <a:gd name="T2" fmla="*/ 107 w 157"/>
                <a:gd name="T3" fmla="*/ 307 h 309"/>
                <a:gd name="T4" fmla="*/ 55 w 157"/>
                <a:gd name="T5" fmla="*/ 24 h 309"/>
                <a:gd name="T6" fmla="*/ 154 w 157"/>
                <a:gd name="T7" fmla="*/ 16 h 309"/>
                <a:gd name="T8" fmla="*/ 156 w 157"/>
                <a:gd name="T9" fmla="*/ 21 h 309"/>
                <a:gd name="T10" fmla="*/ 151 w 157"/>
                <a:gd name="T11" fmla="*/ 23 h 309"/>
                <a:gd name="T12" fmla="*/ 61 w 157"/>
                <a:gd name="T13" fmla="*/ 29 h 309"/>
                <a:gd name="T14" fmla="*/ 114 w 157"/>
                <a:gd name="T15" fmla="*/ 304 h 309"/>
                <a:gd name="T16" fmla="*/ 112 w 157"/>
                <a:gd name="T17" fmla="*/ 309 h 309"/>
                <a:gd name="T18" fmla="*/ 110 w 157"/>
                <a:gd name="T19" fmla="*/ 309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309">
                  <a:moveTo>
                    <a:pt x="110" y="309"/>
                  </a:moveTo>
                  <a:cubicBezTo>
                    <a:pt x="109" y="309"/>
                    <a:pt x="108" y="309"/>
                    <a:pt x="107" y="307"/>
                  </a:cubicBezTo>
                  <a:cubicBezTo>
                    <a:pt x="103" y="298"/>
                    <a:pt x="0" y="87"/>
                    <a:pt x="55" y="24"/>
                  </a:cubicBezTo>
                  <a:cubicBezTo>
                    <a:pt x="74" y="3"/>
                    <a:pt x="107" y="0"/>
                    <a:pt x="154" y="16"/>
                  </a:cubicBezTo>
                  <a:cubicBezTo>
                    <a:pt x="156" y="17"/>
                    <a:pt x="157" y="19"/>
                    <a:pt x="156" y="21"/>
                  </a:cubicBezTo>
                  <a:cubicBezTo>
                    <a:pt x="155" y="23"/>
                    <a:pt x="153" y="24"/>
                    <a:pt x="151" y="23"/>
                  </a:cubicBezTo>
                  <a:cubicBezTo>
                    <a:pt x="108" y="8"/>
                    <a:pt x="77" y="10"/>
                    <a:pt x="61" y="29"/>
                  </a:cubicBezTo>
                  <a:cubicBezTo>
                    <a:pt x="9" y="89"/>
                    <a:pt x="113" y="302"/>
                    <a:pt x="114" y="304"/>
                  </a:cubicBezTo>
                  <a:cubicBezTo>
                    <a:pt x="115" y="306"/>
                    <a:pt x="114" y="308"/>
                    <a:pt x="112" y="309"/>
                  </a:cubicBezTo>
                  <a:cubicBezTo>
                    <a:pt x="112" y="309"/>
                    <a:pt x="111" y="309"/>
                    <a:pt x="110" y="30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Freeform 162"/>
            <p:cNvSpPr>
              <a:spLocks/>
            </p:cNvSpPr>
            <p:nvPr/>
          </p:nvSpPr>
          <p:spPr bwMode="auto">
            <a:xfrm>
              <a:off x="6813551" y="2725738"/>
              <a:ext cx="503238" cy="755650"/>
            </a:xfrm>
            <a:custGeom>
              <a:avLst/>
              <a:gdLst>
                <a:gd name="T0" fmla="*/ 5 w 141"/>
                <a:gd name="T1" fmla="*/ 212 h 212"/>
                <a:gd name="T2" fmla="*/ 2 w 141"/>
                <a:gd name="T3" fmla="*/ 212 h 212"/>
                <a:gd name="T4" fmla="*/ 2 w 141"/>
                <a:gd name="T5" fmla="*/ 206 h 212"/>
                <a:gd name="T6" fmla="*/ 108 w 141"/>
                <a:gd name="T7" fmla="*/ 19 h 212"/>
                <a:gd name="T8" fmla="*/ 55 w 141"/>
                <a:gd name="T9" fmla="*/ 18 h 212"/>
                <a:gd name="T10" fmla="*/ 51 w 141"/>
                <a:gd name="T11" fmla="*/ 15 h 212"/>
                <a:gd name="T12" fmla="*/ 53 w 141"/>
                <a:gd name="T13" fmla="*/ 10 h 212"/>
                <a:gd name="T14" fmla="*/ 114 w 141"/>
                <a:gd name="T15" fmla="*/ 14 h 212"/>
                <a:gd name="T16" fmla="*/ 8 w 141"/>
                <a:gd name="T17" fmla="*/ 211 h 212"/>
                <a:gd name="T18" fmla="*/ 5 w 141"/>
                <a:gd name="T19"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212">
                  <a:moveTo>
                    <a:pt x="5" y="212"/>
                  </a:moveTo>
                  <a:cubicBezTo>
                    <a:pt x="4" y="212"/>
                    <a:pt x="3" y="212"/>
                    <a:pt x="2" y="212"/>
                  </a:cubicBezTo>
                  <a:cubicBezTo>
                    <a:pt x="1" y="210"/>
                    <a:pt x="0" y="208"/>
                    <a:pt x="2" y="206"/>
                  </a:cubicBezTo>
                  <a:cubicBezTo>
                    <a:pt x="38" y="164"/>
                    <a:pt x="128" y="49"/>
                    <a:pt x="108" y="19"/>
                  </a:cubicBezTo>
                  <a:cubicBezTo>
                    <a:pt x="102" y="9"/>
                    <a:pt x="84" y="9"/>
                    <a:pt x="55" y="18"/>
                  </a:cubicBezTo>
                  <a:cubicBezTo>
                    <a:pt x="53" y="18"/>
                    <a:pt x="51" y="17"/>
                    <a:pt x="51" y="15"/>
                  </a:cubicBezTo>
                  <a:cubicBezTo>
                    <a:pt x="50" y="13"/>
                    <a:pt x="51" y="11"/>
                    <a:pt x="53" y="10"/>
                  </a:cubicBezTo>
                  <a:cubicBezTo>
                    <a:pt x="86" y="0"/>
                    <a:pt x="106" y="2"/>
                    <a:pt x="114" y="14"/>
                  </a:cubicBezTo>
                  <a:cubicBezTo>
                    <a:pt x="141" y="55"/>
                    <a:pt x="21" y="195"/>
                    <a:pt x="8" y="211"/>
                  </a:cubicBezTo>
                  <a:cubicBezTo>
                    <a:pt x="7" y="212"/>
                    <a:pt x="6" y="212"/>
                    <a:pt x="5" y="21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Freeform 163"/>
            <p:cNvSpPr>
              <a:spLocks/>
            </p:cNvSpPr>
            <p:nvPr/>
          </p:nvSpPr>
          <p:spPr bwMode="auto">
            <a:xfrm>
              <a:off x="6046788" y="2165351"/>
              <a:ext cx="628650" cy="1316038"/>
            </a:xfrm>
            <a:custGeom>
              <a:avLst/>
              <a:gdLst>
                <a:gd name="T0" fmla="*/ 82 w 176"/>
                <a:gd name="T1" fmla="*/ 369 h 369"/>
                <a:gd name="T2" fmla="*/ 78 w 176"/>
                <a:gd name="T3" fmla="*/ 367 h 369"/>
                <a:gd name="T4" fmla="*/ 76 w 176"/>
                <a:gd name="T5" fmla="*/ 25 h 369"/>
                <a:gd name="T6" fmla="*/ 173 w 176"/>
                <a:gd name="T7" fmla="*/ 14 h 369"/>
                <a:gd name="T8" fmla="*/ 176 w 176"/>
                <a:gd name="T9" fmla="*/ 19 h 369"/>
                <a:gd name="T10" fmla="*/ 171 w 176"/>
                <a:gd name="T11" fmla="*/ 21 h 369"/>
                <a:gd name="T12" fmla="*/ 81 w 176"/>
                <a:gd name="T13" fmla="*/ 31 h 369"/>
                <a:gd name="T14" fmla="*/ 86 w 176"/>
                <a:gd name="T15" fmla="*/ 365 h 369"/>
                <a:gd name="T16" fmla="*/ 83 w 176"/>
                <a:gd name="T17" fmla="*/ 369 h 369"/>
                <a:gd name="T18" fmla="*/ 82 w 176"/>
                <a:gd name="T19"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369">
                  <a:moveTo>
                    <a:pt x="82" y="369"/>
                  </a:moveTo>
                  <a:cubicBezTo>
                    <a:pt x="80" y="369"/>
                    <a:pt x="79" y="368"/>
                    <a:pt x="78" y="367"/>
                  </a:cubicBezTo>
                  <a:cubicBezTo>
                    <a:pt x="75" y="356"/>
                    <a:pt x="0" y="99"/>
                    <a:pt x="76" y="25"/>
                  </a:cubicBezTo>
                  <a:cubicBezTo>
                    <a:pt x="98" y="4"/>
                    <a:pt x="131" y="0"/>
                    <a:pt x="173" y="14"/>
                  </a:cubicBezTo>
                  <a:cubicBezTo>
                    <a:pt x="175" y="14"/>
                    <a:pt x="176" y="17"/>
                    <a:pt x="176" y="19"/>
                  </a:cubicBezTo>
                  <a:cubicBezTo>
                    <a:pt x="175" y="21"/>
                    <a:pt x="173" y="22"/>
                    <a:pt x="171" y="21"/>
                  </a:cubicBezTo>
                  <a:cubicBezTo>
                    <a:pt x="131" y="8"/>
                    <a:pt x="101" y="11"/>
                    <a:pt x="81" y="31"/>
                  </a:cubicBezTo>
                  <a:cubicBezTo>
                    <a:pt x="8" y="101"/>
                    <a:pt x="85" y="362"/>
                    <a:pt x="86" y="365"/>
                  </a:cubicBezTo>
                  <a:cubicBezTo>
                    <a:pt x="86" y="367"/>
                    <a:pt x="85" y="369"/>
                    <a:pt x="83" y="369"/>
                  </a:cubicBezTo>
                  <a:cubicBezTo>
                    <a:pt x="83" y="369"/>
                    <a:pt x="82" y="369"/>
                    <a:pt x="82" y="369"/>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spTree>
    <p:extLst>
      <p:ext uri="{BB962C8B-B14F-4D97-AF65-F5344CB8AC3E}">
        <p14:creationId xmlns:p14="http://schemas.microsoft.com/office/powerpoint/2010/main" val="300112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552E5-3754-46B5-950A-DE55886F47C9}"/>
              </a:ext>
            </a:extLst>
          </p:cNvPr>
          <p:cNvSpPr/>
          <p:nvPr/>
        </p:nvSpPr>
        <p:spPr bwMode="auto">
          <a:xfrm>
            <a:off x="1" y="1188257"/>
            <a:ext cx="4062569"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19" name="Freeform 95"/>
          <p:cNvSpPr>
            <a:spLocks/>
          </p:cNvSpPr>
          <p:nvPr/>
        </p:nvSpPr>
        <p:spPr bwMode="auto">
          <a:xfrm flipH="1">
            <a:off x="24175" y="4188178"/>
            <a:ext cx="3583395" cy="24646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591" tIns="44797" rIns="89591" bIns="44797" numCol="1" anchor="t" anchorCtr="0" compatLnSpc="1">
            <a:prstTxWarp prst="textNoShape">
              <a:avLst/>
            </a:prstTxWarp>
          </a:bodyPr>
          <a:lstStyle/>
          <a:p>
            <a:pPr defTabSz="895812">
              <a:defRPr/>
            </a:pPr>
            <a:endParaRPr lang="en-US" sz="1537" kern="0" dirty="0">
              <a:solidFill>
                <a:srgbClr val="505050">
                  <a:lumMod val="95000"/>
                </a:srgbClr>
              </a:solidFill>
              <a:latin typeface="Segoe UI"/>
            </a:endParaRPr>
          </a:p>
        </p:txBody>
      </p:sp>
      <p:sp>
        <p:nvSpPr>
          <p:cNvPr id="32" name="TextBox 31"/>
          <p:cNvSpPr txBox="1"/>
          <p:nvPr/>
        </p:nvSpPr>
        <p:spPr>
          <a:xfrm>
            <a:off x="8130909" y="4031889"/>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Serverless</a:t>
            </a:r>
          </a:p>
        </p:txBody>
      </p:sp>
      <p:sp>
        <p:nvSpPr>
          <p:cNvPr id="20" name="Freeform 95"/>
          <p:cNvSpPr>
            <a:spLocks/>
          </p:cNvSpPr>
          <p:nvPr/>
        </p:nvSpPr>
        <p:spPr bwMode="auto">
          <a:xfrm flipH="1">
            <a:off x="7541149" y="4104363"/>
            <a:ext cx="4414611" cy="263436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89591" tIns="44797" rIns="89591" bIns="44797" numCol="1" anchor="t" anchorCtr="0" compatLnSpc="1">
            <a:prstTxWarp prst="textNoShape">
              <a:avLst/>
            </a:prstTxWarp>
          </a:bodyPr>
          <a:lstStyle/>
          <a:p>
            <a:pPr defTabSz="895812">
              <a:defRPr/>
            </a:pPr>
            <a:endParaRPr lang="en-US" sz="1537" kern="0" dirty="0">
              <a:solidFill>
                <a:srgbClr val="505050">
                  <a:lumMod val="95000"/>
                </a:srgbClr>
              </a:solidFill>
              <a:latin typeface="Segoe UI"/>
            </a:endParaRPr>
          </a:p>
        </p:txBody>
      </p:sp>
      <p:sp>
        <p:nvSpPr>
          <p:cNvPr id="24" name="TextBox 23"/>
          <p:cNvSpPr txBox="1"/>
          <p:nvPr/>
        </p:nvSpPr>
        <p:spPr>
          <a:xfrm>
            <a:off x="4065887"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PaaS</a:t>
            </a:r>
          </a:p>
        </p:txBody>
      </p:sp>
      <p:sp>
        <p:nvSpPr>
          <p:cNvPr id="18" name="TextBox 17"/>
          <p:cNvSpPr txBox="1"/>
          <p:nvPr/>
        </p:nvSpPr>
        <p:spPr>
          <a:xfrm>
            <a:off x="866"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IaaS</a:t>
            </a:r>
          </a:p>
        </p:txBody>
      </p:sp>
      <p:cxnSp>
        <p:nvCxnSpPr>
          <p:cNvPr id="35" name="Straight Connector 34"/>
          <p:cNvCxnSpPr/>
          <p:nvPr/>
        </p:nvCxnSpPr>
        <p:spPr>
          <a:xfrm>
            <a:off x="8127713" y="1190887"/>
            <a:ext cx="12401" cy="3925422"/>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289" y="1188258"/>
            <a:ext cx="0" cy="393845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865" y="974"/>
            <a:ext cx="12316968" cy="118728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536575" y="355600"/>
            <a:ext cx="11655425" cy="898525"/>
          </a:xfrm>
        </p:spPr>
        <p:txBody>
          <a:bodyPr/>
          <a:lstStyle/>
          <a:p>
            <a:r>
              <a:rPr lang="en-US">
                <a:solidFill>
                  <a:schemeClr val="tx1"/>
                </a:solidFill>
              </a:rPr>
              <a:t>Azure Compute Options</a:t>
            </a:r>
            <a:endParaRPr lang="en-US" dirty="0">
              <a:solidFill>
                <a:schemeClr val="tx1"/>
              </a:solidFill>
            </a:endParaRPr>
          </a:p>
        </p:txBody>
      </p:sp>
      <p:sp>
        <p:nvSpPr>
          <p:cNvPr id="21" name="TextBox 20"/>
          <p:cNvSpPr txBox="1"/>
          <p:nvPr/>
        </p:nvSpPr>
        <p:spPr>
          <a:xfrm>
            <a:off x="7834" y="5117699"/>
            <a:ext cx="4060228" cy="1357691"/>
          </a:xfrm>
          <a:prstGeom prst="rect">
            <a:avLst/>
          </a:prstGeom>
        </p:spPr>
        <p:txBody>
          <a:bodyPr vert="horz" wrap="square" lIns="448149" tIns="268889" rIns="448149" bIns="268889"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016">
              <a:spcBef>
                <a:spcPts val="1175"/>
              </a:spcBef>
              <a:defRPr/>
            </a:pPr>
            <a:r>
              <a:rPr lang="en-US" sz="1961" kern="0" dirty="0">
                <a:solidFill>
                  <a:srgbClr val="FFFFFF"/>
                </a:solidFill>
                <a:latin typeface="Segoe UI"/>
              </a:rPr>
              <a:t>Azure Virtual Machines</a:t>
            </a:r>
            <a:br>
              <a:rPr lang="en-US" sz="1961" kern="0" dirty="0">
                <a:solidFill>
                  <a:srgbClr val="FFFFFF"/>
                </a:solidFill>
                <a:latin typeface="Segoe UI"/>
              </a:rPr>
            </a:br>
            <a:r>
              <a:rPr lang="en-US" sz="1961" kern="0" dirty="0">
                <a:solidFill>
                  <a:srgbClr val="FFFFFF"/>
                </a:solidFill>
                <a:latin typeface="Segoe UI"/>
              </a:rPr>
              <a:t>VM Scale sets</a:t>
            </a:r>
            <a:br>
              <a:rPr lang="en-US" sz="1961" kern="0" dirty="0">
                <a:solidFill>
                  <a:srgbClr val="FFFFFF"/>
                </a:solidFill>
                <a:latin typeface="Segoe UI"/>
              </a:rPr>
            </a:br>
            <a:r>
              <a:rPr lang="en-US" sz="1961" kern="0" dirty="0">
                <a:solidFill>
                  <a:srgbClr val="FFFFFF"/>
                </a:solidFill>
                <a:latin typeface="Segoe UI"/>
              </a:rPr>
              <a:t>Azure Container Service </a:t>
            </a:r>
          </a:p>
        </p:txBody>
      </p:sp>
      <p:sp>
        <p:nvSpPr>
          <p:cNvPr id="41" name="TextBox 40"/>
          <p:cNvSpPr txBox="1"/>
          <p:nvPr/>
        </p:nvSpPr>
        <p:spPr>
          <a:xfrm>
            <a:off x="4064289" y="5126716"/>
            <a:ext cx="4060228" cy="1357691"/>
          </a:xfrm>
          <a:prstGeom prst="rect">
            <a:avLst/>
          </a:prstGeom>
        </p:spPr>
        <p:txBody>
          <a:bodyPr vert="horz" wrap="square" lIns="448149" tIns="268889" rIns="448149" bIns="268889"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016">
              <a:spcBef>
                <a:spcPts val="1175"/>
              </a:spcBef>
              <a:defRPr/>
            </a:pPr>
            <a:r>
              <a:rPr lang="en-US" sz="1961" kern="0" dirty="0">
                <a:solidFill>
                  <a:srgbClr val="FFFFFF"/>
                </a:solidFill>
                <a:latin typeface="Segoe UI"/>
              </a:rPr>
              <a:t>Azure App Service</a:t>
            </a:r>
            <a:br>
              <a:rPr lang="en-US" sz="1961" kern="0" dirty="0">
                <a:solidFill>
                  <a:srgbClr val="FFFFFF"/>
                </a:solidFill>
                <a:latin typeface="Segoe UI"/>
              </a:rPr>
            </a:br>
            <a:r>
              <a:rPr lang="en-US" sz="1961" kern="0" dirty="0" err="1">
                <a:solidFill>
                  <a:srgbClr val="FFFFFF"/>
                </a:solidFill>
                <a:latin typeface="Segoe UI"/>
              </a:rPr>
              <a:t>Service</a:t>
            </a:r>
            <a:r>
              <a:rPr lang="en-US" sz="1961" kern="0" dirty="0">
                <a:solidFill>
                  <a:srgbClr val="FFFFFF"/>
                </a:solidFill>
                <a:latin typeface="Segoe UI"/>
              </a:rPr>
              <a:t> Fabric </a:t>
            </a:r>
            <a:r>
              <a:rPr lang="en-US" sz="1400" i="1" kern="0" dirty="0">
                <a:solidFill>
                  <a:srgbClr val="FFFFFF"/>
                </a:solidFill>
                <a:latin typeface="Segoe UI"/>
              </a:rPr>
              <a:t>(sort of)</a:t>
            </a:r>
            <a:br>
              <a:rPr lang="en-US" sz="1961" kern="0" dirty="0">
                <a:solidFill>
                  <a:srgbClr val="FFFFFF"/>
                </a:solidFill>
                <a:latin typeface="Segoe UI"/>
              </a:rPr>
            </a:br>
            <a:r>
              <a:rPr lang="en-US" sz="1961" kern="0" dirty="0">
                <a:solidFill>
                  <a:srgbClr val="FFFFFF"/>
                </a:solidFill>
                <a:latin typeface="Segoe UI"/>
              </a:rPr>
              <a:t>Azure Batch</a:t>
            </a:r>
          </a:p>
        </p:txBody>
      </p:sp>
      <p:sp>
        <p:nvSpPr>
          <p:cNvPr id="34" name="TextBox 33"/>
          <p:cNvSpPr txBox="1"/>
          <p:nvPr/>
        </p:nvSpPr>
        <p:spPr>
          <a:xfrm>
            <a:off x="8078730" y="5126714"/>
            <a:ext cx="4060228" cy="1780108"/>
          </a:xfrm>
          <a:prstGeom prst="rect">
            <a:avLst/>
          </a:prstGeom>
        </p:spPr>
        <p:txBody>
          <a:bodyPr vert="horz" wrap="square" lIns="448149" tIns="268889" rIns="448149" bIns="268889"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14016">
              <a:spcBef>
                <a:spcPts val="1175"/>
              </a:spcBef>
              <a:defRPr/>
            </a:pPr>
            <a:r>
              <a:rPr lang="en-US" sz="1961" kern="0" dirty="0">
                <a:solidFill>
                  <a:srgbClr val="FFFFFF"/>
                </a:solidFill>
                <a:latin typeface="Segoe UI"/>
              </a:rPr>
              <a:t>Azure Functions</a:t>
            </a:r>
            <a:br>
              <a:rPr lang="en-US" sz="1961" kern="0" dirty="0">
                <a:solidFill>
                  <a:srgbClr val="FFFFFF"/>
                </a:solidFill>
                <a:latin typeface="Segoe UI"/>
              </a:rPr>
            </a:br>
            <a:r>
              <a:rPr lang="en-US" sz="1961" kern="0" dirty="0">
                <a:solidFill>
                  <a:srgbClr val="FFFFFF"/>
                </a:solidFill>
                <a:latin typeface="Segoe UI"/>
              </a:rPr>
              <a:t>Logic Apps</a:t>
            </a:r>
            <a:br>
              <a:rPr lang="en-US" sz="1961" kern="0" dirty="0">
                <a:solidFill>
                  <a:srgbClr val="FFFFFF"/>
                </a:solidFill>
                <a:latin typeface="Segoe UI"/>
              </a:rPr>
            </a:br>
            <a:r>
              <a:rPr lang="en-US" sz="1961" kern="0" dirty="0">
                <a:solidFill>
                  <a:srgbClr val="FFFFFF"/>
                </a:solidFill>
                <a:latin typeface="Segoe UI"/>
              </a:rPr>
              <a:t>Event Grid</a:t>
            </a:r>
          </a:p>
          <a:p>
            <a:pPr defTabSz="914016">
              <a:spcBef>
                <a:spcPts val="1175"/>
              </a:spcBef>
              <a:defRPr/>
            </a:pPr>
            <a:endParaRPr lang="en-US" sz="1961" kern="0" dirty="0">
              <a:solidFill>
                <a:srgbClr val="FFFFFF"/>
              </a:solidFill>
              <a:latin typeface="Segoe UI"/>
            </a:endParaRPr>
          </a:p>
        </p:txBody>
      </p:sp>
      <p:pic>
        <p:nvPicPr>
          <p:cNvPr id="2050" name="Picture 2" descr="Image result for Azure VM">
            <a:extLst>
              <a:ext uri="{FF2B5EF4-FFF2-40B4-BE49-F238E27FC236}">
                <a16:creationId xmlns:a16="http://schemas.microsoft.com/office/drawing/2014/main" id="{65A671F8-F586-4014-AA08-6EA40AF0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0" y="1293387"/>
            <a:ext cx="1508122" cy="1508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container services">
            <a:extLst>
              <a:ext uri="{FF2B5EF4-FFF2-40B4-BE49-F238E27FC236}">
                <a16:creationId xmlns:a16="http://schemas.microsoft.com/office/drawing/2014/main" id="{7DC2D3F4-001E-4619-9683-F78959194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86" y="1903414"/>
            <a:ext cx="2156409" cy="200266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BC353C-22A2-4886-9039-84FE95DAEA9B}"/>
              </a:ext>
            </a:extLst>
          </p:cNvPr>
          <p:cNvSpPr/>
          <p:nvPr/>
        </p:nvSpPr>
        <p:spPr bwMode="auto">
          <a:xfrm>
            <a:off x="4092789" y="1188548"/>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18951ADA-81C6-4A61-B743-CF440A6060E0}"/>
              </a:ext>
            </a:extLst>
          </p:cNvPr>
          <p:cNvSpPr/>
          <p:nvPr/>
        </p:nvSpPr>
        <p:spPr bwMode="auto">
          <a:xfrm>
            <a:off x="8157755" y="1187637"/>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2058" name="Picture 10" descr="Image result for azure batch">
            <a:extLst>
              <a:ext uri="{FF2B5EF4-FFF2-40B4-BE49-F238E27FC236}">
                <a16:creationId xmlns:a16="http://schemas.microsoft.com/office/drawing/2014/main" id="{D04BF7C4-2E81-4C41-A561-4DEB8D61F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925" y="1259585"/>
            <a:ext cx="1541923" cy="15419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azure app service">
            <a:extLst>
              <a:ext uri="{FF2B5EF4-FFF2-40B4-BE49-F238E27FC236}">
                <a16:creationId xmlns:a16="http://schemas.microsoft.com/office/drawing/2014/main" id="{A1B216AB-F64C-4D35-BD27-44F61C0C80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595114" y="2574046"/>
            <a:ext cx="1292681" cy="129628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a:extLst>
              <a:ext uri="{FF2B5EF4-FFF2-40B4-BE49-F238E27FC236}">
                <a16:creationId xmlns:a16="http://schemas.microsoft.com/office/drawing/2014/main" id="{FD2B8864-2D4D-4AE3-8A1C-E0E5FDFD00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6243" y="1261773"/>
            <a:ext cx="1552877" cy="15528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zure logic apps">
            <a:extLst>
              <a:ext uri="{FF2B5EF4-FFF2-40B4-BE49-F238E27FC236}">
                <a16:creationId xmlns:a16="http://schemas.microsoft.com/office/drawing/2014/main" id="{295EF5D3-0172-4C11-B12C-57A8CF5A97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073645" y="2456610"/>
            <a:ext cx="2002332" cy="15311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B3CB6AD-DBBD-4334-BEB3-4395505EB7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166" r="20646"/>
          <a:stretch/>
        </p:blipFill>
        <p:spPr bwMode="auto">
          <a:xfrm>
            <a:off x="4211058" y="1204943"/>
            <a:ext cx="1520293" cy="136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17952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FB552E5-3754-46B5-950A-DE55886F47C9}"/>
              </a:ext>
            </a:extLst>
          </p:cNvPr>
          <p:cNvSpPr/>
          <p:nvPr/>
        </p:nvSpPr>
        <p:spPr bwMode="auto">
          <a:xfrm>
            <a:off x="1" y="1188257"/>
            <a:ext cx="4062569"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32" name="TextBox 31"/>
          <p:cNvSpPr txBox="1"/>
          <p:nvPr/>
        </p:nvSpPr>
        <p:spPr>
          <a:xfrm>
            <a:off x="8130909" y="4031889"/>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Serverless</a:t>
            </a:r>
          </a:p>
        </p:txBody>
      </p:sp>
      <p:sp>
        <p:nvSpPr>
          <p:cNvPr id="24" name="TextBox 23"/>
          <p:cNvSpPr txBox="1"/>
          <p:nvPr/>
        </p:nvSpPr>
        <p:spPr>
          <a:xfrm>
            <a:off x="4065887"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PaaS</a:t>
            </a:r>
          </a:p>
        </p:txBody>
      </p:sp>
      <p:sp>
        <p:nvSpPr>
          <p:cNvPr id="18" name="TextBox 17"/>
          <p:cNvSpPr txBox="1"/>
          <p:nvPr/>
        </p:nvSpPr>
        <p:spPr>
          <a:xfrm>
            <a:off x="866" y="4031891"/>
            <a:ext cx="4060228" cy="1086061"/>
          </a:xfrm>
          <a:prstGeom prst="rect">
            <a:avLst/>
          </a:prstGeom>
          <a:solidFill>
            <a:schemeClr val="bg2">
              <a:lumMod val="50000"/>
              <a:alpha val="80000"/>
            </a:schemeClr>
          </a:solidFill>
        </p:spPr>
        <p:txBody>
          <a:bodyPr vert="horz" wrap="square" lIns="448149" tIns="268889" rIns="358519" bIns="268889"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32112">
              <a:spcAft>
                <a:spcPts val="392"/>
              </a:spcAft>
              <a:defRPr/>
            </a:pPr>
            <a:r>
              <a:rPr lang="en-US" sz="2745" b="0" kern="0" dirty="0">
                <a:latin typeface="Segoe UI Semibold" panose="020B0702040204020203" pitchFamily="34" charset="0"/>
              </a:rPr>
              <a:t>IaaS</a:t>
            </a:r>
          </a:p>
        </p:txBody>
      </p:sp>
      <p:cxnSp>
        <p:nvCxnSpPr>
          <p:cNvPr id="35" name="Straight Connector 34"/>
          <p:cNvCxnSpPr/>
          <p:nvPr/>
        </p:nvCxnSpPr>
        <p:spPr>
          <a:xfrm>
            <a:off x="8127713" y="1190887"/>
            <a:ext cx="12401" cy="3925422"/>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064289" y="1188258"/>
            <a:ext cx="0" cy="393845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865" y="974"/>
            <a:ext cx="12316968" cy="1187283"/>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idx="4294967295"/>
          </p:nvPr>
        </p:nvSpPr>
        <p:spPr>
          <a:xfrm>
            <a:off x="536575" y="355600"/>
            <a:ext cx="11655425" cy="898525"/>
          </a:xfrm>
        </p:spPr>
        <p:txBody>
          <a:bodyPr/>
          <a:lstStyle/>
          <a:p>
            <a:r>
              <a:rPr lang="en-US">
                <a:solidFill>
                  <a:schemeClr val="tx1"/>
                </a:solidFill>
              </a:rPr>
              <a:t>Azure Compute Options</a:t>
            </a:r>
            <a:endParaRPr lang="en-US" dirty="0">
              <a:solidFill>
                <a:schemeClr val="tx1"/>
              </a:solidFill>
            </a:endParaRPr>
          </a:p>
        </p:txBody>
      </p:sp>
      <p:pic>
        <p:nvPicPr>
          <p:cNvPr id="2050" name="Picture 2" descr="Image result for Azure VM">
            <a:extLst>
              <a:ext uri="{FF2B5EF4-FFF2-40B4-BE49-F238E27FC236}">
                <a16:creationId xmlns:a16="http://schemas.microsoft.com/office/drawing/2014/main" id="{65A671F8-F586-4014-AA08-6EA40AF0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660" y="1293387"/>
            <a:ext cx="1508122" cy="15081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zure container services">
            <a:extLst>
              <a:ext uri="{FF2B5EF4-FFF2-40B4-BE49-F238E27FC236}">
                <a16:creationId xmlns:a16="http://schemas.microsoft.com/office/drawing/2014/main" id="{7DC2D3F4-001E-4619-9683-F789591944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586" y="1903414"/>
            <a:ext cx="2156409" cy="200266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F2BC353C-22A2-4886-9039-84FE95DAEA9B}"/>
              </a:ext>
            </a:extLst>
          </p:cNvPr>
          <p:cNvSpPr/>
          <p:nvPr/>
        </p:nvSpPr>
        <p:spPr bwMode="auto">
          <a:xfrm>
            <a:off x="4092789" y="1188548"/>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sp>
        <p:nvSpPr>
          <p:cNvPr id="29" name="Rectangle 28">
            <a:extLst>
              <a:ext uri="{FF2B5EF4-FFF2-40B4-BE49-F238E27FC236}">
                <a16:creationId xmlns:a16="http://schemas.microsoft.com/office/drawing/2014/main" id="{18951ADA-81C6-4A61-B743-CF440A6060E0}"/>
              </a:ext>
            </a:extLst>
          </p:cNvPr>
          <p:cNvSpPr/>
          <p:nvPr/>
        </p:nvSpPr>
        <p:spPr bwMode="auto">
          <a:xfrm>
            <a:off x="8157755" y="1187637"/>
            <a:ext cx="4013316" cy="2841264"/>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a:endParaRPr>
          </a:p>
        </p:txBody>
      </p:sp>
      <p:pic>
        <p:nvPicPr>
          <p:cNvPr id="2058" name="Picture 10" descr="Image result for azure batch">
            <a:extLst>
              <a:ext uri="{FF2B5EF4-FFF2-40B4-BE49-F238E27FC236}">
                <a16:creationId xmlns:a16="http://schemas.microsoft.com/office/drawing/2014/main" id="{D04BF7C4-2E81-4C41-A561-4DEB8D61F1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4925" y="1259585"/>
            <a:ext cx="1541923" cy="154192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azure app service">
            <a:extLst>
              <a:ext uri="{FF2B5EF4-FFF2-40B4-BE49-F238E27FC236}">
                <a16:creationId xmlns:a16="http://schemas.microsoft.com/office/drawing/2014/main" id="{A1B216AB-F64C-4D35-BD27-44F61C0C80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5595114" y="2574046"/>
            <a:ext cx="1292681" cy="129628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Related image">
            <a:extLst>
              <a:ext uri="{FF2B5EF4-FFF2-40B4-BE49-F238E27FC236}">
                <a16:creationId xmlns:a16="http://schemas.microsoft.com/office/drawing/2014/main" id="{FD2B8864-2D4D-4AE3-8A1C-E0E5FDFD00D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6243" y="1261773"/>
            <a:ext cx="1552877" cy="155287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azure logic apps">
            <a:extLst>
              <a:ext uri="{FF2B5EF4-FFF2-40B4-BE49-F238E27FC236}">
                <a16:creationId xmlns:a16="http://schemas.microsoft.com/office/drawing/2014/main" id="{295EF5D3-0172-4C11-B12C-57A8CF5A974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10073645" y="2456610"/>
            <a:ext cx="2002332" cy="15311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1B3CB6AD-DBBD-4334-BEB3-4395505EB7E2}"/>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1166" r="20646"/>
          <a:stretch/>
        </p:blipFill>
        <p:spPr bwMode="auto">
          <a:xfrm>
            <a:off x="4211058" y="1204943"/>
            <a:ext cx="1520293" cy="1367024"/>
          </a:xfrm>
          <a:prstGeom prst="rect">
            <a:avLst/>
          </a:prstGeom>
          <a:noFill/>
          <a:extLst>
            <a:ext uri="{909E8E84-426E-40DD-AFC4-6F175D3DCCD1}">
              <a14:hiddenFill xmlns:a14="http://schemas.microsoft.com/office/drawing/2010/main">
                <a:solidFill>
                  <a:srgbClr val="FFFFFF"/>
                </a:solidFill>
              </a14:hiddenFill>
            </a:ext>
          </a:extLst>
        </p:spPr>
      </p:pic>
      <p:sp>
        <p:nvSpPr>
          <p:cNvPr id="4" name="Arrow: Left-Right 3">
            <a:extLst>
              <a:ext uri="{FF2B5EF4-FFF2-40B4-BE49-F238E27FC236}">
                <a16:creationId xmlns:a16="http://schemas.microsoft.com/office/drawing/2014/main" id="{EB2084A6-CC6F-477D-9F98-FE752D256CAF}"/>
              </a:ext>
            </a:extLst>
          </p:cNvPr>
          <p:cNvSpPr/>
          <p:nvPr/>
        </p:nvSpPr>
        <p:spPr bwMode="auto">
          <a:xfrm>
            <a:off x="338146" y="5297255"/>
            <a:ext cx="11601395" cy="1375220"/>
          </a:xfrm>
          <a:prstGeom prst="leftRightArrow">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Box 4">
            <a:extLst>
              <a:ext uri="{FF2B5EF4-FFF2-40B4-BE49-F238E27FC236}">
                <a16:creationId xmlns:a16="http://schemas.microsoft.com/office/drawing/2014/main" id="{AA5374D7-EA10-44DD-A28C-18A8955F3899}"/>
              </a:ext>
            </a:extLst>
          </p:cNvPr>
          <p:cNvSpPr txBox="1"/>
          <p:nvPr/>
        </p:nvSpPr>
        <p:spPr>
          <a:xfrm>
            <a:off x="461963" y="5670933"/>
            <a:ext cx="170989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Control</a:t>
            </a:r>
          </a:p>
        </p:txBody>
      </p:sp>
      <p:sp>
        <p:nvSpPr>
          <p:cNvPr id="26" name="TextBox 25">
            <a:extLst>
              <a:ext uri="{FF2B5EF4-FFF2-40B4-BE49-F238E27FC236}">
                <a16:creationId xmlns:a16="http://schemas.microsoft.com/office/drawing/2014/main" id="{11E3F0DA-F796-45F3-AC89-C6DEBE84AFA4}"/>
              </a:ext>
            </a:extLst>
          </p:cNvPr>
          <p:cNvSpPr txBox="1"/>
          <p:nvPr/>
        </p:nvSpPr>
        <p:spPr>
          <a:xfrm>
            <a:off x="9859120" y="5655652"/>
            <a:ext cx="224313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Productivity</a:t>
            </a:r>
          </a:p>
        </p:txBody>
      </p:sp>
    </p:spTree>
    <p:extLst>
      <p:ext uri="{BB962C8B-B14F-4D97-AF65-F5344CB8AC3E}">
        <p14:creationId xmlns:p14="http://schemas.microsoft.com/office/powerpoint/2010/main" val="41119694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Serverless application platform components</a:t>
            </a:r>
          </a:p>
        </p:txBody>
      </p:sp>
      <p:sp>
        <p:nvSpPr>
          <p:cNvPr id="16" name="Rectangle 15"/>
          <p:cNvSpPr/>
          <p:nvPr/>
        </p:nvSpPr>
        <p:spPr bwMode="auto">
          <a:xfrm>
            <a:off x="3275237" y="1552243"/>
            <a:ext cx="8466149"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cs typeface="Segoe UI" pitchFamily="34" charset="0"/>
              </a:rPr>
              <a:t>Platform</a:t>
            </a:r>
          </a:p>
        </p:txBody>
      </p:sp>
      <p:grpSp>
        <p:nvGrpSpPr>
          <p:cNvPr id="36" name="Group 35">
            <a:extLst>
              <a:ext uri="{FF2B5EF4-FFF2-40B4-BE49-F238E27FC236}">
                <a16:creationId xmlns:a16="http://schemas.microsoft.com/office/drawing/2014/main" id="{175652AA-13F9-4707-A9C6-B55726FC4687}"/>
              </a:ext>
            </a:extLst>
          </p:cNvPr>
          <p:cNvGrpSpPr/>
          <p:nvPr/>
        </p:nvGrpSpPr>
        <p:grpSpPr>
          <a:xfrm>
            <a:off x="6152612" y="2352962"/>
            <a:ext cx="2738449" cy="1971214"/>
            <a:chOff x="6265951" y="2389036"/>
            <a:chExt cx="2794153" cy="2011312"/>
          </a:xfrm>
        </p:grpSpPr>
        <p:sp>
          <p:nvSpPr>
            <p:cNvPr id="58" name="Rectangle 57"/>
            <p:cNvSpPr/>
            <p:nvPr/>
          </p:nvSpPr>
          <p:spPr bwMode="auto">
            <a:xfrm>
              <a:off x="6265951"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Logic Apps</a:t>
              </a:r>
            </a:p>
          </p:txBody>
        </p:sp>
        <p:sp>
          <p:nvSpPr>
            <p:cNvPr id="66" name="Rectangle 65"/>
            <p:cNvSpPr/>
            <p:nvPr/>
          </p:nvSpPr>
          <p:spPr bwMode="auto">
            <a:xfrm>
              <a:off x="6265951"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Design workflows and orchestrate processes</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21" name="Group 20"/>
            <p:cNvGrpSpPr/>
            <p:nvPr/>
          </p:nvGrpSpPr>
          <p:grpSpPr>
            <a:xfrm>
              <a:off x="6478718" y="2558746"/>
              <a:ext cx="499172" cy="273354"/>
              <a:chOff x="7712710" y="2866532"/>
              <a:chExt cx="900970" cy="493385"/>
            </a:xfrm>
          </p:grpSpPr>
          <p:sp>
            <p:nvSpPr>
              <p:cNvPr id="2" name="Rectangle 1"/>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Left Brace 9"/>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1" name="Left Brace 60"/>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sp>
            <p:nvSpPr>
              <p:cNvPr id="62" name="Left Brace 61"/>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3624">
                  <a:defRPr/>
                </a:pPr>
                <a:endParaRPr lang="en-US" sz="1765">
                  <a:solidFill>
                    <a:srgbClr val="505050"/>
                  </a:solidFill>
                  <a:latin typeface="Segoe UI"/>
                </a:endParaRPr>
              </a:p>
            </p:txBody>
          </p:sp>
        </p:grpSp>
      </p:grpSp>
      <p:sp>
        <p:nvSpPr>
          <p:cNvPr id="78" name="Rectangle 77"/>
          <p:cNvSpPr/>
          <p:nvPr/>
        </p:nvSpPr>
        <p:spPr bwMode="auto">
          <a:xfrm>
            <a:off x="8939300"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Analytics</a:t>
            </a:r>
          </a:p>
        </p:txBody>
      </p:sp>
      <p:sp>
        <p:nvSpPr>
          <p:cNvPr id="73" name="Rectangle 72"/>
          <p:cNvSpPr/>
          <p:nvPr/>
        </p:nvSpPr>
        <p:spPr bwMode="auto">
          <a:xfrm>
            <a:off x="3370096"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Database</a:t>
            </a:r>
          </a:p>
        </p:txBody>
      </p:sp>
      <p:sp>
        <p:nvSpPr>
          <p:cNvPr id="76" name="Rectangle 75"/>
          <p:cNvSpPr/>
          <p:nvPr/>
        </p:nvSpPr>
        <p:spPr bwMode="auto">
          <a:xfrm>
            <a:off x="4762397"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Storage</a:t>
            </a:r>
          </a:p>
        </p:txBody>
      </p:sp>
      <p:sp>
        <p:nvSpPr>
          <p:cNvPr id="7" name="Rectangle 6"/>
          <p:cNvSpPr/>
          <p:nvPr/>
        </p:nvSpPr>
        <p:spPr bwMode="auto">
          <a:xfrm>
            <a:off x="7546999"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IoT</a:t>
            </a:r>
          </a:p>
        </p:txBody>
      </p:sp>
      <p:sp>
        <p:nvSpPr>
          <p:cNvPr id="96" name="Rectangle 95"/>
          <p:cNvSpPr/>
          <p:nvPr/>
        </p:nvSpPr>
        <p:spPr bwMode="auto">
          <a:xfrm>
            <a:off x="6154698"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Security</a:t>
            </a:r>
          </a:p>
        </p:txBody>
      </p:sp>
      <p:sp>
        <p:nvSpPr>
          <p:cNvPr id="71" name="Rectangle 70">
            <a:extLst>
              <a:ext uri="{FF2B5EF4-FFF2-40B4-BE49-F238E27FC236}">
                <a16:creationId xmlns:a16="http://schemas.microsoft.com/office/drawing/2014/main" id="{7FD5E2BC-A87B-4F7C-9EF9-0B3E30EDCC8F}"/>
              </a:ext>
            </a:extLst>
          </p:cNvPr>
          <p:cNvSpPr/>
          <p:nvPr/>
        </p:nvSpPr>
        <p:spPr bwMode="auto">
          <a:xfrm>
            <a:off x="10331601" y="5027189"/>
            <a:ext cx="1320348" cy="111484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46" rIns="0"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370" kern="0">
                <a:gradFill>
                  <a:gsLst>
                    <a:gs pos="0">
                      <a:srgbClr val="FFFFFF"/>
                    </a:gs>
                    <a:gs pos="100000">
                      <a:srgbClr val="FFFFFF"/>
                    </a:gs>
                  </a:gsLst>
                  <a:lin ang="5400000" scaled="0"/>
                </a:gradFill>
                <a:latin typeface="Segoe UI"/>
                <a:cs typeface="Segoe UI" pitchFamily="34" charset="0"/>
              </a:rPr>
              <a:t>Intelligence</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3604631" y="5581235"/>
            <a:ext cx="797476" cy="4186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hlinkClick r:id="rId6"/>
            <a:extLst>
              <a:ext uri="{FF2B5EF4-FFF2-40B4-BE49-F238E27FC236}">
                <a16:creationId xmlns:a16="http://schemas.microsoft.com/office/drawing/2014/main" id="{22D9BFE9-5A8F-4B96-A733-55D9CDA4881B}"/>
              </a:ext>
            </a:extLst>
          </p:cNvPr>
          <p:cNvPicPr>
            <a:picLocks noChangeAspect="1"/>
          </p:cNvPicPr>
          <p:nvPr/>
        </p:nvPicPr>
        <p:blipFill>
          <a:blip r:embed="rId7">
            <a:biLevel thresh="25000"/>
          </a:blip>
          <a:stretch>
            <a:fillRect/>
          </a:stretch>
        </p:blipFill>
        <p:spPr>
          <a:xfrm>
            <a:off x="5182489" y="5581234"/>
            <a:ext cx="480164" cy="416273"/>
          </a:xfrm>
          <a:prstGeom prst="rect">
            <a:avLst/>
          </a:prstGeom>
        </p:spPr>
      </p:pic>
      <p:pic>
        <p:nvPicPr>
          <p:cNvPr id="32" name="Picture 6" descr="Related image">
            <a:hlinkClick r:id="rId8"/>
            <a:extLst>
              <a:ext uri="{FF2B5EF4-FFF2-40B4-BE49-F238E27FC236}">
                <a16:creationId xmlns:a16="http://schemas.microsoft.com/office/drawing/2014/main" id="{C3312916-C0B8-4839-85BB-62C440F3BAB3}"/>
              </a:ext>
            </a:extLst>
          </p:cNvPr>
          <p:cNvPicPr>
            <a:picLocks noChangeAspect="1" noChangeArrowheads="1"/>
          </p:cNvPicPr>
          <p:nvPr/>
        </p:nvPicPr>
        <p:blipFill rotWithShape="1">
          <a:blip r:embed="rId9">
            <a:biLevel thresh="25000"/>
            <a:extLst>
              <a:ext uri="{28A0092B-C50C-407E-A947-70E740481C1C}">
                <a14:useLocalDpi xmlns:a14="http://schemas.microsoft.com/office/drawing/2010/main" val="0"/>
              </a:ext>
            </a:extLst>
          </a:blip>
          <a:srcRect/>
          <a:stretch/>
        </p:blipFill>
        <p:spPr bwMode="auto">
          <a:xfrm>
            <a:off x="10714471" y="5604572"/>
            <a:ext cx="554607" cy="3817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10"/>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11">
            <a:biLevel thresh="25000"/>
            <a:extLst>
              <a:ext uri="{28A0092B-C50C-407E-A947-70E740481C1C}">
                <a14:useLocalDpi xmlns:a14="http://schemas.microsoft.com/office/drawing/2010/main" val="0"/>
              </a:ext>
            </a:extLst>
          </a:blip>
          <a:srcRect t="7228" b="7991"/>
          <a:stretch/>
        </p:blipFill>
        <p:spPr bwMode="auto">
          <a:xfrm>
            <a:off x="9331053" y="5557857"/>
            <a:ext cx="536843" cy="4551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zure IoT icon">
            <a:hlinkClick r:id="rId12"/>
            <a:extLst>
              <a:ext uri="{FF2B5EF4-FFF2-40B4-BE49-F238E27FC236}">
                <a16:creationId xmlns:a16="http://schemas.microsoft.com/office/drawing/2014/main" id="{DF1903EA-0F53-405C-BD61-E1383F067179}"/>
              </a:ext>
            </a:extLst>
          </p:cNvPr>
          <p:cNvPicPr>
            <a:picLocks noChangeAspect="1" noChangeArrowheads="1"/>
          </p:cNvPicPr>
          <p:nvPr/>
        </p:nvPicPr>
        <p:blipFill rotWithShape="1">
          <a:blip r:embed="rId13">
            <a:biLevel thresh="25000"/>
            <a:extLst>
              <a:ext uri="{28A0092B-C50C-407E-A947-70E740481C1C}">
                <a14:useLocalDpi xmlns:a14="http://schemas.microsoft.com/office/drawing/2010/main" val="0"/>
              </a:ext>
            </a:extLst>
          </a:blip>
          <a:srcRect/>
          <a:stretch/>
        </p:blipFill>
        <p:spPr bwMode="auto">
          <a:xfrm>
            <a:off x="8004577" y="5587015"/>
            <a:ext cx="405191" cy="3963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14"/>
            <a:extLst>
              <a:ext uri="{FF2B5EF4-FFF2-40B4-BE49-F238E27FC236}">
                <a16:creationId xmlns:a16="http://schemas.microsoft.com/office/drawing/2014/main" id="{AD844650-CF5F-47A0-93CA-0DACD0DD31F6}"/>
              </a:ext>
            </a:extLst>
          </p:cNvPr>
          <p:cNvPicPr>
            <a:picLocks noChangeAspect="1" noChangeArrowheads="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6592706" y="5568677"/>
            <a:ext cx="444331" cy="444331"/>
          </a:xfrm>
          <a:prstGeom prst="rect">
            <a:avLst/>
          </a:prstGeom>
          <a:noFill/>
          <a:extLst>
            <a:ext uri="{909E8E84-426E-40DD-AFC4-6F175D3DCCD1}">
              <a14:hiddenFill xmlns:a14="http://schemas.microsoft.com/office/drawing/2010/main">
                <a:solidFill>
                  <a:srgbClr val="FFFFFF"/>
                </a:solidFill>
              </a14:hiddenFill>
            </a:ext>
          </a:extLst>
        </p:spPr>
      </p:pic>
      <p:sp>
        <p:nvSpPr>
          <p:cNvPr id="123" name="Rectangle 122"/>
          <p:cNvSpPr/>
          <p:nvPr/>
        </p:nvSpPr>
        <p:spPr bwMode="auto">
          <a:xfrm>
            <a:off x="458204" y="1552243"/>
            <a:ext cx="2586804" cy="4693560"/>
          </a:xfrm>
          <a:prstGeom prst="rect">
            <a:avLst/>
          </a:prstGeom>
          <a:solidFill>
            <a:schemeClr val="bg1"/>
          </a:solid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268813" rIns="179183" bIns="143346" numCol="1" spcCol="0" rtlCol="0" fromWordArt="0" anchor="t" anchorCtr="0" forceAA="0" compatLnSpc="1">
            <a:prstTxWarp prst="textNoShape">
              <a:avLst/>
            </a:prstTxWarp>
            <a:noAutofit/>
          </a:bodyPr>
          <a:lstStyle/>
          <a:p>
            <a:pPr algn="ctr" defTabSz="913411" fontAlgn="base">
              <a:lnSpc>
                <a:spcPct val="90000"/>
              </a:lnSpc>
              <a:spcBef>
                <a:spcPct val="0"/>
              </a:spcBef>
              <a:spcAft>
                <a:spcPct val="0"/>
              </a:spcAft>
              <a:defRPr/>
            </a:pPr>
            <a:r>
              <a:rPr lang="en-US" sz="1961" b="1">
                <a:gradFill>
                  <a:gsLst>
                    <a:gs pos="0">
                      <a:srgbClr val="353535"/>
                    </a:gs>
                    <a:gs pos="100000">
                      <a:srgbClr val="353535"/>
                    </a:gs>
                  </a:gsLst>
                  <a:lin ang="5400000" scaled="0"/>
                </a:gradFill>
                <a:latin typeface="Segoe UI"/>
                <a:ea typeface="Segoe UI" pitchFamily="34" charset="0"/>
                <a:cs typeface="Segoe UI" pitchFamily="34" charset="0"/>
              </a:rPr>
              <a:t>Development</a:t>
            </a:r>
          </a:p>
        </p:txBody>
      </p:sp>
      <p:sp>
        <p:nvSpPr>
          <p:cNvPr id="106" name="Rectangle 105"/>
          <p:cNvSpPr/>
          <p:nvPr/>
        </p:nvSpPr>
        <p:spPr bwMode="auto">
          <a:xfrm>
            <a:off x="589892" y="386898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Local Development</a:t>
            </a:r>
          </a:p>
        </p:txBody>
      </p:sp>
      <p:sp>
        <p:nvSpPr>
          <p:cNvPr id="104" name="Rectangle 103"/>
          <p:cNvSpPr/>
          <p:nvPr/>
        </p:nvSpPr>
        <p:spPr bwMode="auto">
          <a:xfrm>
            <a:off x="589892" y="4633597"/>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Monitoring</a:t>
            </a:r>
          </a:p>
        </p:txBody>
      </p:sp>
      <p:sp>
        <p:nvSpPr>
          <p:cNvPr id="105" name="Rectangle 104"/>
          <p:cNvSpPr/>
          <p:nvPr/>
        </p:nvSpPr>
        <p:spPr bwMode="auto">
          <a:xfrm>
            <a:off x="589894" y="2342866"/>
            <a:ext cx="2323425" cy="74010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IDE support</a:t>
            </a:r>
          </a:p>
        </p:txBody>
      </p:sp>
      <p:sp>
        <p:nvSpPr>
          <p:cNvPr id="107" name="Rectangle 106"/>
          <p:cNvSpPr/>
          <p:nvPr/>
        </p:nvSpPr>
        <p:spPr bwMode="auto">
          <a:xfrm>
            <a:off x="589892" y="3106741"/>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Integrated DevOps</a:t>
            </a:r>
          </a:p>
        </p:txBody>
      </p:sp>
      <p:sp>
        <p:nvSpPr>
          <p:cNvPr id="72" name="Rectangle 71">
            <a:extLst>
              <a:ext uri="{FF2B5EF4-FFF2-40B4-BE49-F238E27FC236}">
                <a16:creationId xmlns:a16="http://schemas.microsoft.com/office/drawing/2014/main" id="{2E6D62AC-4DD7-48DB-85B1-19777ED47C42}"/>
              </a:ext>
            </a:extLst>
          </p:cNvPr>
          <p:cNvSpPr/>
          <p:nvPr/>
        </p:nvSpPr>
        <p:spPr bwMode="auto">
          <a:xfrm>
            <a:off x="589892" y="5398208"/>
            <a:ext cx="2320752" cy="74382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439" tIns="143346" rIns="179183" bIns="143346" numCol="1" spcCol="0" rtlCol="0" fromWordArt="0" anchor="ctr" anchorCtr="0" forceAA="0" compatLnSpc="1">
            <a:prstTxWarp prst="textNoShape">
              <a:avLst/>
            </a:prstTxWarp>
            <a:noAutofit/>
          </a:bodyPr>
          <a:lstStyle/>
          <a:p>
            <a:pPr defTabSz="913411" fontAlgn="base">
              <a:lnSpc>
                <a:spcPct val="90000"/>
              </a:lnSpc>
              <a:spcBef>
                <a:spcPct val="0"/>
              </a:spcBef>
              <a:spcAft>
                <a:spcPct val="0"/>
              </a:spcAft>
              <a:defRPr/>
            </a:pPr>
            <a:r>
              <a:rPr lang="en-US" sz="1567" kern="0">
                <a:gradFill>
                  <a:gsLst>
                    <a:gs pos="0">
                      <a:srgbClr val="FFFFFF"/>
                    </a:gs>
                    <a:gs pos="100000">
                      <a:srgbClr val="FFFFFF"/>
                    </a:gs>
                  </a:gsLst>
                  <a:lin ang="5400000" scaled="0"/>
                </a:gradFill>
                <a:latin typeface="Segoe UI"/>
                <a:cs typeface="Segoe UI" pitchFamily="34" charset="0"/>
              </a:rPr>
              <a:t>Visual Debug History</a:t>
            </a:r>
          </a:p>
        </p:txBody>
      </p:sp>
      <p:sp>
        <p:nvSpPr>
          <p:cNvPr id="67" name="Freeform 33"/>
          <p:cNvSpPr>
            <a:spLocks noEditPoints="1"/>
          </p:cNvSpPr>
          <p:nvPr/>
        </p:nvSpPr>
        <p:spPr bwMode="auto">
          <a:xfrm>
            <a:off x="813116" y="4078301"/>
            <a:ext cx="360615" cy="325197"/>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sp>
        <p:nvSpPr>
          <p:cNvPr id="117" name="Freeform 41"/>
          <p:cNvSpPr>
            <a:spLocks noEditPoints="1"/>
          </p:cNvSpPr>
          <p:nvPr/>
        </p:nvSpPr>
        <p:spPr bwMode="auto">
          <a:xfrm>
            <a:off x="791060" y="4784516"/>
            <a:ext cx="404727" cy="432633"/>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592" tIns="44796" rIns="89592" bIns="44796" numCol="1" anchor="t" anchorCtr="0" compatLnSpc="1">
            <a:prstTxWarp prst="textNoShape">
              <a:avLst/>
            </a:prstTxWarp>
          </a:bodyPr>
          <a:lstStyle/>
          <a:p>
            <a:pPr defTabSz="913624">
              <a:defRPr/>
            </a:pPr>
            <a:endParaRPr lang="en-US" sz="1765">
              <a:solidFill>
                <a:srgbClr val="505050"/>
              </a:solidFill>
              <a:latin typeface="Segoe UI"/>
            </a:endParaRPr>
          </a:p>
        </p:txBody>
      </p:sp>
      <p:pic>
        <p:nvPicPr>
          <p:cNvPr id="119" name="Picture 118"/>
          <p:cNvPicPr>
            <a:picLocks noChangeAspect="1"/>
          </p:cNvPicPr>
          <p:nvPr/>
        </p:nvPicPr>
        <p:blipFill rotWithShape="1">
          <a:blip r:embed="rId16"/>
          <a:srcRect t="24612" b="31602"/>
          <a:stretch/>
        </p:blipFill>
        <p:spPr>
          <a:xfrm>
            <a:off x="539731" y="2529702"/>
            <a:ext cx="907384" cy="366430"/>
          </a:xfrm>
          <a:prstGeom prst="rect">
            <a:avLst/>
          </a:prstGeom>
        </p:spPr>
      </p:pic>
      <p:sp>
        <p:nvSpPr>
          <p:cNvPr id="57" name="arrow_5">
            <a:extLst>
              <a:ext uri="{FF2B5EF4-FFF2-40B4-BE49-F238E27FC236}">
                <a16:creationId xmlns:a16="http://schemas.microsoft.com/office/drawing/2014/main" id="{8C45ED02-1047-45CD-93DC-750BEE10041C}"/>
              </a:ext>
            </a:extLst>
          </p:cNvPr>
          <p:cNvSpPr>
            <a:spLocks noChangeAspect="1" noEditPoints="1"/>
          </p:cNvSpPr>
          <p:nvPr/>
        </p:nvSpPr>
        <p:spPr bwMode="auto">
          <a:xfrm>
            <a:off x="814909" y="3296743"/>
            <a:ext cx="357029" cy="358468"/>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sp>
        <p:nvSpPr>
          <p:cNvPr id="75" name="Eye">
            <a:extLst>
              <a:ext uri="{FF2B5EF4-FFF2-40B4-BE49-F238E27FC236}">
                <a16:creationId xmlns:a16="http://schemas.microsoft.com/office/drawing/2014/main" id="{A345FAC2-D06D-47B9-A9D6-D14DFA1C23B7}"/>
              </a:ext>
            </a:extLst>
          </p:cNvPr>
          <p:cNvSpPr>
            <a:spLocks noChangeAspect="1" noEditPoints="1"/>
          </p:cNvSpPr>
          <p:nvPr/>
        </p:nvSpPr>
        <p:spPr bwMode="auto">
          <a:xfrm>
            <a:off x="791785" y="5673879"/>
            <a:ext cx="403276" cy="222657"/>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sz="882">
              <a:gradFill>
                <a:gsLst>
                  <a:gs pos="0">
                    <a:srgbClr val="505050"/>
                  </a:gs>
                  <a:gs pos="100000">
                    <a:srgbClr val="505050"/>
                  </a:gs>
                </a:gsLst>
                <a:lin ang="5400000" scaled="1"/>
              </a:gradFill>
              <a:latin typeface="Segoe UI Semilight"/>
            </a:endParaRPr>
          </a:p>
        </p:txBody>
      </p:sp>
      <p:grpSp>
        <p:nvGrpSpPr>
          <p:cNvPr id="54" name="Group 53">
            <a:extLst>
              <a:ext uri="{FF2B5EF4-FFF2-40B4-BE49-F238E27FC236}">
                <a16:creationId xmlns:a16="http://schemas.microsoft.com/office/drawing/2014/main" id="{1B25196E-D5E4-49A3-B071-864CAAE3863B}"/>
              </a:ext>
            </a:extLst>
          </p:cNvPr>
          <p:cNvGrpSpPr/>
          <p:nvPr/>
        </p:nvGrpSpPr>
        <p:grpSpPr>
          <a:xfrm>
            <a:off x="3358115" y="2352962"/>
            <a:ext cx="2738449" cy="1971214"/>
            <a:chOff x="9093048" y="2389036"/>
            <a:chExt cx="2794153" cy="2011312"/>
          </a:xfrm>
        </p:grpSpPr>
        <p:sp>
          <p:nvSpPr>
            <p:cNvPr id="68" name="Rectangle 67">
              <a:extLst>
                <a:ext uri="{FF2B5EF4-FFF2-40B4-BE49-F238E27FC236}">
                  <a16:creationId xmlns:a16="http://schemas.microsoft.com/office/drawing/2014/main" id="{3AD0958A-B3E2-4B04-A24E-33B887D9AC76}"/>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74" name="Rectangle 73">
              <a:extLst>
                <a:ext uri="{FF2B5EF4-FFF2-40B4-BE49-F238E27FC236}">
                  <a16:creationId xmlns:a16="http://schemas.microsoft.com/office/drawing/2014/main" id="{F09763F7-6821-40B0-B7AC-FDDC68810CC6}"/>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77" name="Picture 14" descr="Image result for azure event grid">
              <a:extLst>
                <a:ext uri="{FF2B5EF4-FFF2-40B4-BE49-F238E27FC236}">
                  <a16:creationId xmlns:a16="http://schemas.microsoft.com/office/drawing/2014/main" id="{D6F6B0FD-D471-4D02-A6BD-65748B515A80}"/>
                </a:ext>
              </a:extLst>
            </p:cNvPr>
            <p:cNvPicPr>
              <a:picLocks noChangeAspect="1" noChangeArrowheads="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FD7A6A91-8AEF-44FA-B6FE-3C40FFEA9B3F}"/>
              </a:ext>
            </a:extLst>
          </p:cNvPr>
          <p:cNvGrpSpPr/>
          <p:nvPr/>
        </p:nvGrpSpPr>
        <p:grpSpPr>
          <a:xfrm>
            <a:off x="8947110" y="2352962"/>
            <a:ext cx="2738449" cy="197121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Execute your code based on events you specify</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592" tIns="44796" rIns="89592" bIns="44796" numCol="1" anchor="t" anchorCtr="0" compatLnSpc="1">
                <a:prstTxWarp prst="textNoShape">
                  <a:avLst/>
                </a:prstTxWarp>
              </a:bodyPr>
              <a:lstStyle/>
              <a:p>
                <a:pPr defTabSz="913624">
                  <a:defRPr/>
                </a:pPr>
                <a:endParaRPr lang="en-US" sz="1765">
                  <a:gradFill>
                    <a:gsLst>
                      <a:gs pos="0">
                        <a:srgbClr val="505050"/>
                      </a:gs>
                      <a:gs pos="100000">
                        <a:srgbClr val="505050"/>
                      </a:gs>
                    </a:gsLst>
                    <a:lin ang="5400000" scaled="0"/>
                  </a:gradFill>
                  <a:latin typeface="Segoe UI"/>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93165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a:gradFill>
                  <a:gsLst>
                    <a:gs pos="2917">
                      <a:srgbClr val="FFFFFF"/>
                    </a:gs>
                    <a:gs pos="30000">
                      <a:srgbClr val="FFFFFF"/>
                    </a:gs>
                  </a:gsLst>
                  <a:lin ang="5400000" scaled="0"/>
                </a:gradFill>
                <a:latin typeface="Segoe UI Light"/>
              </a:rPr>
              <a:t>Functions</a:t>
            </a:r>
          </a:p>
        </p:txBody>
      </p:sp>
      <p:sp>
        <p:nvSpPr>
          <p:cNvPr id="8" name="Text Placeholder 2"/>
          <p:cNvSpPr txBox="1">
            <a:spLocks/>
          </p:cNvSpPr>
          <p:nvPr/>
        </p:nvSpPr>
        <p:spPr>
          <a:xfrm>
            <a:off x="262953" y="2358423"/>
            <a:ext cx="3614037" cy="4499091"/>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Develop locally using best of class developer tools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Boost productivity through triggers and bindings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Choose from a variety of programming languages</a:t>
            </a:r>
          </a:p>
          <a:p>
            <a:pPr marL="0" lvl="1" indent="0" defTabSz="914192">
              <a:spcBef>
                <a:spcPts val="0"/>
              </a:spcBef>
              <a:spcAft>
                <a:spcPts val="1765"/>
              </a:spcAft>
              <a:buNone/>
              <a:defRPr/>
            </a:pPr>
            <a:r>
              <a:rPr lang="en-US" sz="2157">
                <a:gradFill>
                  <a:gsLst>
                    <a:gs pos="2917">
                      <a:srgbClr val="FFFFFF"/>
                    </a:gs>
                    <a:gs pos="30000">
                      <a:srgbClr val="FFFFFF"/>
                    </a:gs>
                  </a:gsLst>
                  <a:lin ang="5400000" scaled="0"/>
                </a:gradFill>
                <a:latin typeface="Segoe UI Semilight"/>
              </a:rPr>
              <a:t>Integrate with existing DevOps processes</a:t>
            </a:r>
          </a:p>
        </p:txBody>
      </p:sp>
      <p:sp>
        <p:nvSpPr>
          <p:cNvPr id="11" name="Plus 17">
            <a:extLst>
              <a:ext uri="{FF2B5EF4-FFF2-40B4-BE49-F238E27FC236}">
                <a16:creationId xmlns:a16="http://schemas.microsoft.com/office/drawing/2014/main" id="{F7900C71-79EE-4E7E-BB7D-B084EF1082BF}"/>
              </a:ext>
            </a:extLst>
          </p:cNvPr>
          <p:cNvSpPr/>
          <p:nvPr/>
        </p:nvSpPr>
        <p:spPr bwMode="auto">
          <a:xfrm>
            <a:off x="8159212" y="3399130"/>
            <a:ext cx="803095" cy="697802"/>
          </a:xfrm>
          <a:prstGeom prst="mathPlus">
            <a:avLst>
              <a:gd name="adj1" fmla="val 875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algn="ctr" defTabSz="950480"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C3E88B7-86A7-4EDF-BEB4-088D86677001}"/>
              </a:ext>
            </a:extLst>
          </p:cNvPr>
          <p:cNvSpPr txBox="1"/>
          <p:nvPr/>
        </p:nvSpPr>
        <p:spPr>
          <a:xfrm>
            <a:off x="4689208" y="2050507"/>
            <a:ext cx="1903849"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Code</a:t>
            </a:r>
          </a:p>
        </p:txBody>
      </p:sp>
      <p:sp>
        <p:nvSpPr>
          <p:cNvPr id="13" name="TextBox 12">
            <a:extLst>
              <a:ext uri="{FF2B5EF4-FFF2-40B4-BE49-F238E27FC236}">
                <a16:creationId xmlns:a16="http://schemas.microsoft.com/office/drawing/2014/main" id="{C78B42CC-EE9C-477D-944B-715002736FB5}"/>
              </a:ext>
            </a:extLst>
          </p:cNvPr>
          <p:cNvSpPr txBox="1"/>
          <p:nvPr/>
        </p:nvSpPr>
        <p:spPr>
          <a:xfrm>
            <a:off x="10040022" y="2050507"/>
            <a:ext cx="1959620" cy="57818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Events &amp; Data</a:t>
            </a:r>
          </a:p>
        </p:txBody>
      </p:sp>
      <p:sp>
        <p:nvSpPr>
          <p:cNvPr id="14" name="TextBox 13">
            <a:extLst>
              <a:ext uri="{FF2B5EF4-FFF2-40B4-BE49-F238E27FC236}">
                <a16:creationId xmlns:a16="http://schemas.microsoft.com/office/drawing/2014/main" id="{3B68E272-E13B-415C-B943-DA61490C0734}"/>
              </a:ext>
            </a:extLst>
          </p:cNvPr>
          <p:cNvSpPr txBox="1"/>
          <p:nvPr/>
        </p:nvSpPr>
        <p:spPr>
          <a:xfrm>
            <a:off x="7355980" y="2050507"/>
            <a:ext cx="2240506" cy="578141"/>
          </a:xfrm>
          <a:prstGeom prst="rect">
            <a:avLst/>
          </a:prstGeom>
          <a:noFill/>
        </p:spPr>
        <p:txBody>
          <a:bodyPr wrap="square" lIns="186441" tIns="149154" rIns="186441" bIns="149154" rtlCol="0">
            <a:spAutoFit/>
          </a:bodyPr>
          <a:lstStyle/>
          <a:p>
            <a:pPr algn="ctr" defTabSz="932205">
              <a:lnSpc>
                <a:spcPct val="90000"/>
              </a:lnSpc>
              <a:spcAft>
                <a:spcPts val="612"/>
              </a:spcAft>
              <a:defRPr/>
            </a:pPr>
            <a:r>
              <a:rPr lang="en-US" sz="2000" kern="0">
                <a:gradFill>
                  <a:gsLst>
                    <a:gs pos="2917">
                      <a:srgbClr val="353535"/>
                    </a:gs>
                    <a:gs pos="30000">
                      <a:srgbClr val="353535"/>
                    </a:gs>
                  </a:gsLst>
                  <a:lin ang="5400000" scaled="0"/>
                </a:gradFill>
                <a:latin typeface="Segoe UI"/>
              </a:rPr>
              <a:t>Azure Functions</a:t>
            </a:r>
          </a:p>
        </p:txBody>
      </p:sp>
      <p:pic>
        <p:nvPicPr>
          <p:cNvPr id="15" name="Picture 14">
            <a:extLst>
              <a:ext uri="{FF2B5EF4-FFF2-40B4-BE49-F238E27FC236}">
                <a16:creationId xmlns:a16="http://schemas.microsoft.com/office/drawing/2014/main" id="{695C3787-335E-491D-AF31-F7248197293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5320"/>
          <a:stretch/>
        </p:blipFill>
        <p:spPr>
          <a:xfrm>
            <a:off x="4150451" y="2400134"/>
            <a:ext cx="1036816" cy="2849048"/>
          </a:xfrm>
          <a:prstGeom prst="rect">
            <a:avLst/>
          </a:prstGeom>
        </p:spPr>
      </p:pic>
      <p:pic>
        <p:nvPicPr>
          <p:cNvPr id="16" name="Picture 15">
            <a:extLst>
              <a:ext uri="{FF2B5EF4-FFF2-40B4-BE49-F238E27FC236}">
                <a16:creationId xmlns:a16="http://schemas.microsoft.com/office/drawing/2014/main" id="{91F56DBA-2069-4669-AF1A-8CD1B52DC2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6505"/>
          <a:stretch/>
        </p:blipFill>
        <p:spPr>
          <a:xfrm>
            <a:off x="6212197" y="2384322"/>
            <a:ext cx="1001384" cy="2849048"/>
          </a:xfrm>
          <a:prstGeom prst="rect">
            <a:avLst/>
          </a:prstGeom>
        </p:spPr>
      </p:pic>
      <p:pic>
        <p:nvPicPr>
          <p:cNvPr id="17" name="slash">
            <a:extLst>
              <a:ext uri="{FF2B5EF4-FFF2-40B4-BE49-F238E27FC236}">
                <a16:creationId xmlns:a16="http://schemas.microsoft.com/office/drawing/2014/main" id="{009733A8-9D12-47E7-86C5-DDB130AB0E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2808" r="35159"/>
          <a:stretch/>
        </p:blipFill>
        <p:spPr>
          <a:xfrm>
            <a:off x="5211659" y="2400134"/>
            <a:ext cx="957671" cy="2849048"/>
          </a:xfrm>
          <a:prstGeom prst="rect">
            <a:avLst/>
          </a:prstGeom>
        </p:spPr>
      </p:pic>
      <p:pic>
        <p:nvPicPr>
          <p:cNvPr id="18" name="Picture 17">
            <a:extLst>
              <a:ext uri="{FF2B5EF4-FFF2-40B4-BE49-F238E27FC236}">
                <a16:creationId xmlns:a16="http://schemas.microsoft.com/office/drawing/2014/main" id="{DC70797F-47B5-4602-A6E8-3F13C27BA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841" y="2435116"/>
            <a:ext cx="3079223" cy="2717319"/>
          </a:xfrm>
          <a:prstGeom prst="rect">
            <a:avLst/>
          </a:prstGeom>
        </p:spPr>
      </p:pic>
    </p:spTree>
    <p:extLst>
      <p:ext uri="{BB962C8B-B14F-4D97-AF65-F5344CB8AC3E}">
        <p14:creationId xmlns:p14="http://schemas.microsoft.com/office/powerpoint/2010/main" val="311671947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3"/>
                                        </p:tgtEl>
                                      </p:cBhvr>
                                    </p:animEffect>
                                    <p:set>
                                      <p:cBhvr>
                                        <p:cTn id="13" dur="1" fill="hold">
                                          <p:stCondLst>
                                            <p:cond delay="499"/>
                                          </p:stCondLst>
                                        </p:cTn>
                                        <p:tgtEl>
                                          <p:spTgt spid="13"/>
                                        </p:tgtEl>
                                        <p:attrNameLst>
                                          <p:attrName>style.visibility</p:attrName>
                                        </p:attrNameLst>
                                      </p:cBhvr>
                                      <p:to>
                                        <p:strVal val="hidden"/>
                                      </p:to>
                                    </p:set>
                                  </p:childTnLst>
                                </p:cTn>
                              </p:par>
                              <p:par>
                                <p:cTn id="14" presetID="42" presetClass="path" presetSubtype="0" decel="100000" fill="hold" nodeType="withEffect">
                                  <p:stCondLst>
                                    <p:cond delay="0"/>
                                  </p:stCondLst>
                                  <p:childTnLst>
                                    <p:animMotion origin="layout" path="M 3.54167E-6 -7.40741E-7 L -0.1944 -0.00555 " pathEditMode="relative" rAng="0" ptsTypes="AA">
                                      <p:cBhvr>
                                        <p:cTn id="15" dur="750" fill="hold"/>
                                        <p:tgtEl>
                                          <p:spTgt spid="18"/>
                                        </p:tgtEl>
                                        <p:attrNameLst>
                                          <p:attrName>ppt_x</p:attrName>
                                          <p:attrName>ppt_y</p:attrName>
                                        </p:attrNameLst>
                                      </p:cBhvr>
                                      <p:rCtr x="-9727" y="-278"/>
                                    </p:animMotion>
                                  </p:childTnLst>
                                </p:cTn>
                              </p:par>
                              <p:par>
                                <p:cTn id="16" presetID="42" presetClass="path" presetSubtype="0" decel="100000" fill="hold" nodeType="withEffect">
                                  <p:stCondLst>
                                    <p:cond delay="0"/>
                                  </p:stCondLst>
                                  <p:childTnLst>
                                    <p:animMotion origin="layout" path="M -2.70833E-6 1.11111E-6 L 0.23295 -0.00648 " pathEditMode="relative" rAng="0" ptsTypes="AA">
                                      <p:cBhvr>
                                        <p:cTn id="17" dur="750" fill="hold"/>
                                        <p:tgtEl>
                                          <p:spTgt spid="15"/>
                                        </p:tgtEl>
                                        <p:attrNameLst>
                                          <p:attrName>ppt_x</p:attrName>
                                          <p:attrName>ppt_y</p:attrName>
                                        </p:attrNameLst>
                                      </p:cBhvr>
                                      <p:rCtr x="11641" y="-324"/>
                                    </p:animMotion>
                                  </p:childTnLst>
                                </p:cTn>
                              </p:par>
                              <p:par>
                                <p:cTn id="18" presetID="42" presetClass="path" presetSubtype="0" decel="100000" fill="hold" nodeType="withEffect">
                                  <p:stCondLst>
                                    <p:cond delay="0"/>
                                  </p:stCondLst>
                                  <p:childTnLst>
                                    <p:animMotion origin="layout" path="M -8.33333E-7 -4.07407E-6 L 0.23516 -0.00648 " pathEditMode="relative" rAng="0" ptsTypes="AA">
                                      <p:cBhvr>
                                        <p:cTn id="19" dur="750" fill="hold"/>
                                        <p:tgtEl>
                                          <p:spTgt spid="16"/>
                                        </p:tgtEl>
                                        <p:attrNameLst>
                                          <p:attrName>ppt_x</p:attrName>
                                          <p:attrName>ppt_y</p:attrName>
                                        </p:attrNameLst>
                                      </p:cBhvr>
                                      <p:rCtr x="11758" y="-324"/>
                                    </p:animMotion>
                                  </p:childTnLst>
                                </p:cTn>
                              </p:par>
                              <p:par>
                                <p:cTn id="20" presetID="42" presetClass="path" presetSubtype="0" decel="100000" fill="hold" nodeType="withEffect">
                                  <p:stCondLst>
                                    <p:cond delay="0"/>
                                  </p:stCondLst>
                                  <p:childTnLst>
                                    <p:animMotion origin="layout" path="M 3.33333E-6 1.11111E-6 L 0.23216 -0.00648 " pathEditMode="relative" rAng="0" ptsTypes="AA">
                                      <p:cBhvr>
                                        <p:cTn id="21" dur="750" fill="hold"/>
                                        <p:tgtEl>
                                          <p:spTgt spid="17"/>
                                        </p:tgtEl>
                                        <p:attrNameLst>
                                          <p:attrName>ppt_x</p:attrName>
                                          <p:attrName>ppt_y</p:attrName>
                                        </p:attrNameLst>
                                      </p:cBhvr>
                                      <p:rCtr x="11602" y="-324"/>
                                    </p:animMotion>
                                  </p:childTnLst>
                                </p:cTn>
                              </p:par>
                              <p:par>
                                <p:cTn id="22" presetID="6" presetClass="emph" presetSubtype="0" decel="100000" fill="hold" nodeType="withEffect">
                                  <p:stCondLst>
                                    <p:cond delay="300"/>
                                  </p:stCondLst>
                                  <p:childTnLst>
                                    <p:animScale>
                                      <p:cBhvr>
                                        <p:cTn id="23" dur="450" fill="hold"/>
                                        <p:tgtEl>
                                          <p:spTgt spid="17"/>
                                        </p:tgtEl>
                                      </p:cBhvr>
                                      <p:by x="0" y="0"/>
                                    </p:animScale>
                                  </p:childTnLst>
                                </p:cTn>
                              </p:par>
                              <p:par>
                                <p:cTn id="24" presetID="10" presetClass="entr" presetSubtype="0"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42" presetClass="path" presetSubtype="0" decel="100000" fill="hold" grpId="1" nodeType="withEffect">
                                  <p:stCondLst>
                                    <p:cond delay="750"/>
                                  </p:stCondLst>
                                  <p:childTnLst>
                                    <p:animMotion origin="layout" path="M -2.29167E-6 -3.7037E-6 L -2.29167E-6 -0.05439 " pathEditMode="relative" rAng="0" ptsTypes="AA">
                                      <p:cBhvr>
                                        <p:cTn id="28" dur="500" spd="-100000" fill="hold"/>
                                        <p:tgtEl>
                                          <p:spTgt spid="14"/>
                                        </p:tgtEl>
                                        <p:attrNameLst>
                                          <p:attrName>ppt_x</p:attrName>
                                          <p:attrName>ppt_y</p:attrName>
                                        </p:attrNameLst>
                                      </p:cBhvr>
                                      <p:rCtr x="0" y="-2731"/>
                                    </p:animMotion>
                                  </p:childTnLst>
                                </p:cTn>
                              </p:par>
                              <p:par>
                                <p:cTn id="29" presetID="10" presetClass="entr" presetSubtype="0" fill="hold" nodeType="with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fade">
                                      <p:cBhvr>
                                        <p:cTn id="31" dur="500"/>
                                        <p:tgtEl>
                                          <p:spTgt spid="8">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xEl>
                                              <p:pRg st="1" end="1"/>
                                            </p:txEl>
                                          </p:spTgt>
                                        </p:tgtEl>
                                        <p:attrNameLst>
                                          <p:attrName>style.visibility</p:attrName>
                                        </p:attrNameLst>
                                      </p:cBhvr>
                                      <p:to>
                                        <p:strVal val="visible"/>
                                      </p:to>
                                    </p:set>
                                    <p:animEffect transition="in" filter="fade">
                                      <p:cBhvr>
                                        <p:cTn id="34" dur="500"/>
                                        <p:tgtEl>
                                          <p:spTgt spid="8">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500"/>
                                        <p:tgtEl>
                                          <p:spTgt spid="8">
                                            <p:txEl>
                                              <p:pRg st="2" end="2"/>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703"/>
              <a:t>Azure Functions</a:t>
            </a:r>
          </a:p>
        </p:txBody>
      </p:sp>
      <p:grpSp>
        <p:nvGrpSpPr>
          <p:cNvPr id="8" name="Group 7">
            <a:extLst>
              <a:ext uri="{FF2B5EF4-FFF2-40B4-BE49-F238E27FC236}">
                <a16:creationId xmlns:a16="http://schemas.microsoft.com/office/drawing/2014/main" id="{487227BE-3AA1-4C60-910D-6011E99721AD}"/>
              </a:ext>
            </a:extLst>
          </p:cNvPr>
          <p:cNvGrpSpPr/>
          <p:nvPr/>
        </p:nvGrpSpPr>
        <p:grpSpPr>
          <a:xfrm>
            <a:off x="4003310" y="1194798"/>
            <a:ext cx="3347329" cy="4955922"/>
            <a:chOff x="4002717" y="1194163"/>
            <a:chExt cx="3348278" cy="4957328"/>
          </a:xfrm>
        </p:grpSpPr>
        <p:grpSp>
          <p:nvGrpSpPr>
            <p:cNvPr id="6" name="Group 5">
              <a:extLst>
                <a:ext uri="{FF2B5EF4-FFF2-40B4-BE49-F238E27FC236}">
                  <a16:creationId xmlns:a16="http://schemas.microsoft.com/office/drawing/2014/main" id="{F021440C-E964-4E84-A286-39927A605C5E}"/>
                </a:ext>
              </a:extLst>
            </p:cNvPr>
            <p:cNvGrpSpPr/>
            <p:nvPr/>
          </p:nvGrpSpPr>
          <p:grpSpPr>
            <a:xfrm>
              <a:off x="4841006" y="1194163"/>
              <a:ext cx="2509989" cy="4957328"/>
              <a:chOff x="4841006" y="1194163"/>
              <a:chExt cx="2509989" cy="4957328"/>
            </a:xfrm>
          </p:grpSpPr>
          <p:pic>
            <p:nvPicPr>
              <p:cNvPr id="4" name="Graphic 3"/>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36926" y="2569926"/>
                <a:ext cx="1718148" cy="1718148"/>
              </a:xfrm>
              <a:prstGeom prst="rect">
                <a:avLst/>
              </a:prstGeom>
            </p:spPr>
          </p:pic>
          <p:sp>
            <p:nvSpPr>
              <p:cNvPr id="5" name="TextBox 4"/>
              <p:cNvSpPr txBox="1"/>
              <p:nvPr/>
            </p:nvSpPr>
            <p:spPr>
              <a:xfrm>
                <a:off x="4841006" y="5113725"/>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Author functions in C#, F#, Node.JS, </a:t>
                </a:r>
                <a:r>
                  <a:rPr lang="en-US" b="1" dirty="0">
                    <a:gradFill>
                      <a:gsLst>
                        <a:gs pos="2917">
                          <a:srgbClr val="505050"/>
                        </a:gs>
                        <a:gs pos="30000">
                          <a:srgbClr val="505050"/>
                        </a:gs>
                      </a:gsLst>
                      <a:lin ang="5400000" scaled="0"/>
                    </a:gradFill>
                    <a:latin typeface="Segoe UI Semilight"/>
                  </a:rPr>
                  <a:t>Java</a:t>
                </a:r>
                <a:r>
                  <a:rPr lang="en-US" dirty="0">
                    <a:gradFill>
                      <a:gsLst>
                        <a:gs pos="2917">
                          <a:srgbClr val="505050"/>
                        </a:gs>
                        <a:gs pos="30000">
                          <a:srgbClr val="505050"/>
                        </a:gs>
                      </a:gsLst>
                      <a:lin ang="5400000" scaled="0"/>
                    </a:gradFill>
                    <a:latin typeface="Segoe UI Semilight"/>
                  </a:rPr>
                  <a:t>, and more</a:t>
                </a:r>
              </a:p>
            </p:txBody>
          </p:sp>
          <p:sp>
            <p:nvSpPr>
              <p:cNvPr id="28" name="TextBox 27"/>
              <p:cNvSpPr txBox="1"/>
              <p:nvPr/>
            </p:nvSpPr>
            <p:spPr>
              <a:xfrm>
                <a:off x="5563907" y="1194163"/>
                <a:ext cx="106418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Code</a:t>
                </a:r>
              </a:p>
            </p:txBody>
          </p:sp>
        </p:grpSp>
        <p:sp>
          <p:nvSpPr>
            <p:cNvPr id="45" name="Arrow: Right 44"/>
            <p:cNvSpPr/>
            <p:nvPr/>
          </p:nvSpPr>
          <p:spPr bwMode="auto">
            <a:xfrm>
              <a:off x="4002717" y="3276481"/>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grpSp>
        <p:nvGrpSpPr>
          <p:cNvPr id="3" name="Group 2">
            <a:extLst>
              <a:ext uri="{FF2B5EF4-FFF2-40B4-BE49-F238E27FC236}">
                <a16:creationId xmlns:a16="http://schemas.microsoft.com/office/drawing/2014/main" id="{84AEB94C-4BF7-4043-AFAD-D84759DE6553}"/>
              </a:ext>
            </a:extLst>
          </p:cNvPr>
          <p:cNvGrpSpPr/>
          <p:nvPr/>
        </p:nvGrpSpPr>
        <p:grpSpPr>
          <a:xfrm>
            <a:off x="650994" y="1217443"/>
            <a:ext cx="3710280" cy="4933277"/>
            <a:chOff x="649449" y="1216815"/>
            <a:chExt cx="3711332" cy="4934676"/>
          </a:xfrm>
        </p:grpSpPr>
        <p:grpSp>
          <p:nvGrpSpPr>
            <p:cNvPr id="11" name="Group 10">
              <a:extLst>
                <a:ext uri="{FF2B5EF4-FFF2-40B4-BE49-F238E27FC236}">
                  <a16:creationId xmlns:a16="http://schemas.microsoft.com/office/drawing/2014/main" id="{26A35250-6931-4F30-B3A2-42AD10F2E3AE}"/>
                </a:ext>
              </a:extLst>
            </p:cNvPr>
            <p:cNvGrpSpPr/>
            <p:nvPr/>
          </p:nvGrpSpPr>
          <p:grpSpPr>
            <a:xfrm>
              <a:off x="1050054" y="1816218"/>
              <a:ext cx="2316071" cy="3009132"/>
              <a:chOff x="1050054" y="1816218"/>
              <a:chExt cx="2316071" cy="3009132"/>
            </a:xfrm>
          </p:grpSpPr>
          <p:pic>
            <p:nvPicPr>
              <p:cNvPr id="10" name="Graphic 9">
                <a:extLst>
                  <a:ext uri="{FF2B5EF4-FFF2-40B4-BE49-F238E27FC236}">
                    <a16:creationId xmlns:a16="http://schemas.microsoft.com/office/drawing/2014/main" id="{F46B04FD-CD20-4A04-AC25-AD0395A476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0054" y="1816218"/>
                <a:ext cx="1814384" cy="1402024"/>
              </a:xfrm>
              <a:prstGeom prst="rect">
                <a:avLst/>
              </a:prstGeom>
            </p:spPr>
          </p:pic>
          <p:grpSp>
            <p:nvGrpSpPr>
              <p:cNvPr id="30" name="Group 29"/>
              <p:cNvGrpSpPr/>
              <p:nvPr/>
            </p:nvGrpSpPr>
            <p:grpSpPr>
              <a:xfrm>
                <a:off x="1574773" y="2135035"/>
                <a:ext cx="1791352" cy="2690315"/>
                <a:chOff x="4676617" y="1664659"/>
                <a:chExt cx="1827272" cy="2744262"/>
              </a:xfrm>
            </p:grpSpPr>
            <p:pic>
              <p:nvPicPr>
                <p:cNvPr id="18" name="Graphic 1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07261" y="2609519"/>
                  <a:ext cx="777240" cy="777240"/>
                </a:xfrm>
                <a:prstGeom prst="rect">
                  <a:avLst/>
                </a:prstGeom>
              </p:spPr>
            </p:pic>
            <p:pic>
              <p:nvPicPr>
                <p:cNvPr id="12" name="Picture 11"/>
                <p:cNvPicPr>
                  <a:picLocks noChangeAspect="1"/>
                </p:cNvPicPr>
                <p:nvPr/>
              </p:nvPicPr>
              <p:blipFill>
                <a:blip r:embed="rId9">
                  <a:grayscl/>
                </a:blip>
                <a:stretch>
                  <a:fillRect/>
                </a:stretch>
              </p:blipFill>
              <p:spPr>
                <a:xfrm>
                  <a:off x="4676617" y="3628630"/>
                  <a:ext cx="780290" cy="780291"/>
                </a:xfrm>
                <a:prstGeom prst="rect">
                  <a:avLst/>
                </a:prstGeom>
              </p:spPr>
            </p:pic>
            <p:pic>
              <p:nvPicPr>
                <p:cNvPr id="14" name="Picture 13"/>
                <p:cNvPicPr>
                  <a:picLocks noChangeAspect="1"/>
                </p:cNvPicPr>
                <p:nvPr/>
              </p:nvPicPr>
              <p:blipFill>
                <a:blip r:embed="rId10">
                  <a:grayscl/>
                </a:blip>
                <a:stretch>
                  <a:fillRect/>
                </a:stretch>
              </p:blipFill>
              <p:spPr>
                <a:xfrm>
                  <a:off x="5723599" y="2613820"/>
                  <a:ext cx="780290" cy="780290"/>
                </a:xfrm>
                <a:prstGeom prst="rect">
                  <a:avLst/>
                </a:prstGeom>
              </p:spPr>
            </p:pic>
            <p:pic>
              <p:nvPicPr>
                <p:cNvPr id="16" name="Picture 15"/>
                <p:cNvPicPr>
                  <a:picLocks noChangeAspect="1"/>
                </p:cNvPicPr>
                <p:nvPr/>
              </p:nvPicPr>
              <p:blipFill>
                <a:blip r:embed="rId11">
                  <a:grayscl/>
                </a:blip>
                <a:stretch>
                  <a:fillRect/>
                </a:stretch>
              </p:blipFill>
              <p:spPr>
                <a:xfrm>
                  <a:off x="5714024" y="1664659"/>
                  <a:ext cx="780290" cy="780290"/>
                </a:xfrm>
                <a:prstGeom prst="rect">
                  <a:avLst/>
                </a:prstGeom>
              </p:spPr>
            </p:pic>
            <p:pic>
              <p:nvPicPr>
                <p:cNvPr id="20" name="Picture 19"/>
                <p:cNvPicPr>
                  <a:picLocks noChangeAspect="1"/>
                </p:cNvPicPr>
                <p:nvPr/>
              </p:nvPicPr>
              <p:blipFill>
                <a:blip r:embed="rId12">
                  <a:grayscl/>
                </a:blip>
                <a:stretch>
                  <a:fillRect/>
                </a:stretch>
              </p:blipFill>
              <p:spPr>
                <a:xfrm>
                  <a:off x="5723602" y="3628630"/>
                  <a:ext cx="761134" cy="761134"/>
                </a:xfrm>
                <a:prstGeom prst="rect">
                  <a:avLst/>
                </a:prstGeom>
              </p:spPr>
            </p:pic>
          </p:grpSp>
        </p:grpSp>
        <p:sp>
          <p:nvSpPr>
            <p:cNvPr id="27" name="TextBox 26"/>
            <p:cNvSpPr txBox="1"/>
            <p:nvPr/>
          </p:nvSpPr>
          <p:spPr>
            <a:xfrm>
              <a:off x="1900181" y="1216815"/>
              <a:ext cx="1209868"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dirty="0">
                  <a:gradFill>
                    <a:gsLst>
                      <a:gs pos="2917">
                        <a:srgbClr val="505050"/>
                      </a:gs>
                      <a:gs pos="30000">
                        <a:srgbClr val="505050"/>
                      </a:gs>
                    </a:gsLst>
                    <a:lin ang="5400000" scaled="0"/>
                  </a:gradFill>
                  <a:latin typeface="Segoe UI Semilight"/>
                </a:rPr>
                <a:t>Events</a:t>
              </a:r>
            </a:p>
          </p:txBody>
        </p:sp>
        <p:sp>
          <p:nvSpPr>
            <p:cNvPr id="47" name="TextBox 46"/>
            <p:cNvSpPr txBox="1"/>
            <p:nvPr/>
          </p:nvSpPr>
          <p:spPr>
            <a:xfrm>
              <a:off x="649449" y="5113725"/>
              <a:ext cx="3711332"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React to timers, HTTP, or events from your favorite Azure services, with more on the way</a:t>
              </a:r>
            </a:p>
          </p:txBody>
        </p:sp>
      </p:grpSp>
      <p:grpSp>
        <p:nvGrpSpPr>
          <p:cNvPr id="9" name="Group 8">
            <a:extLst>
              <a:ext uri="{FF2B5EF4-FFF2-40B4-BE49-F238E27FC236}">
                <a16:creationId xmlns:a16="http://schemas.microsoft.com/office/drawing/2014/main" id="{4FCD68B5-1FE2-4DE6-91B0-19AA156BD999}"/>
              </a:ext>
            </a:extLst>
          </p:cNvPr>
          <p:cNvGrpSpPr/>
          <p:nvPr/>
        </p:nvGrpSpPr>
        <p:grpSpPr>
          <a:xfrm>
            <a:off x="7458342" y="1194797"/>
            <a:ext cx="3252939" cy="4957477"/>
            <a:chOff x="7458727" y="1194163"/>
            <a:chExt cx="3253861" cy="4958884"/>
          </a:xfrm>
        </p:grpSpPr>
        <p:sp>
          <p:nvSpPr>
            <p:cNvPr id="46" name="Arrow: Right 45"/>
            <p:cNvSpPr/>
            <p:nvPr/>
          </p:nvSpPr>
          <p:spPr bwMode="auto">
            <a:xfrm>
              <a:off x="7458727" y="3284823"/>
              <a:ext cx="597617" cy="288353"/>
            </a:xfrm>
            <a:prstGeom prst="rightArrow">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grpSp>
          <p:nvGrpSpPr>
            <p:cNvPr id="7" name="Group 6">
              <a:extLst>
                <a:ext uri="{FF2B5EF4-FFF2-40B4-BE49-F238E27FC236}">
                  <a16:creationId xmlns:a16="http://schemas.microsoft.com/office/drawing/2014/main" id="{AE73FB0B-8500-4F71-AF72-1B0DDE27BB1D}"/>
                </a:ext>
              </a:extLst>
            </p:cNvPr>
            <p:cNvGrpSpPr/>
            <p:nvPr/>
          </p:nvGrpSpPr>
          <p:grpSpPr>
            <a:xfrm>
              <a:off x="8202599" y="1194163"/>
              <a:ext cx="2509989" cy="4958884"/>
              <a:chOff x="8202599" y="1194163"/>
              <a:chExt cx="2509989" cy="4958884"/>
            </a:xfrm>
          </p:grpSpPr>
          <p:grpSp>
            <p:nvGrpSpPr>
              <p:cNvPr id="32" name="Group 31"/>
              <p:cNvGrpSpPr/>
              <p:nvPr/>
            </p:nvGrpSpPr>
            <p:grpSpPr>
              <a:xfrm>
                <a:off x="8561168" y="2569927"/>
                <a:ext cx="1792850" cy="1728536"/>
                <a:chOff x="8732837" y="2620962"/>
                <a:chExt cx="1828800" cy="1763197"/>
              </a:xfrm>
            </p:grpSpPr>
            <p:pic>
              <p:nvPicPr>
                <p:cNvPr id="22" name="Picture 21"/>
                <p:cNvPicPr>
                  <a:picLocks noChangeAspect="1"/>
                </p:cNvPicPr>
                <p:nvPr/>
              </p:nvPicPr>
              <p:blipFill>
                <a:blip r:embed="rId13">
                  <a:grayscl/>
                </a:blip>
                <a:stretch>
                  <a:fillRect/>
                </a:stretch>
              </p:blipFill>
              <p:spPr>
                <a:xfrm>
                  <a:off x="8732837" y="3593272"/>
                  <a:ext cx="780290" cy="780290"/>
                </a:xfrm>
                <a:prstGeom prst="rect">
                  <a:avLst/>
                </a:prstGeom>
              </p:spPr>
            </p:pic>
            <p:pic>
              <p:nvPicPr>
                <p:cNvPr id="24" name="Picture 23"/>
                <p:cNvPicPr>
                  <a:picLocks noChangeAspect="1"/>
                </p:cNvPicPr>
                <p:nvPr/>
              </p:nvPicPr>
              <p:blipFill>
                <a:blip r:embed="rId14">
                  <a:grayscl/>
                </a:blip>
                <a:stretch>
                  <a:fillRect/>
                </a:stretch>
              </p:blipFill>
              <p:spPr>
                <a:xfrm>
                  <a:off x="9781347" y="2634011"/>
                  <a:ext cx="780290" cy="780290"/>
                </a:xfrm>
                <a:prstGeom prst="rect">
                  <a:avLst/>
                </a:prstGeom>
              </p:spPr>
            </p:pic>
            <p:pic>
              <p:nvPicPr>
                <p:cNvPr id="25" name="Picture 24"/>
                <p:cNvPicPr>
                  <a:picLocks noChangeAspect="1"/>
                </p:cNvPicPr>
                <p:nvPr/>
              </p:nvPicPr>
              <p:blipFill>
                <a:blip r:embed="rId10">
                  <a:grayscl/>
                </a:blip>
                <a:stretch>
                  <a:fillRect/>
                </a:stretch>
              </p:blipFill>
              <p:spPr>
                <a:xfrm>
                  <a:off x="8734032" y="2620962"/>
                  <a:ext cx="780290" cy="780290"/>
                </a:xfrm>
                <a:prstGeom prst="rect">
                  <a:avLst/>
                </a:prstGeom>
              </p:spPr>
            </p:pic>
            <p:pic>
              <p:nvPicPr>
                <p:cNvPr id="26" name="Picture 25"/>
                <p:cNvPicPr>
                  <a:picLocks noChangeAspect="1"/>
                </p:cNvPicPr>
                <p:nvPr/>
              </p:nvPicPr>
              <p:blipFill>
                <a:blip r:embed="rId12">
                  <a:grayscl/>
                </a:blip>
                <a:stretch>
                  <a:fillRect/>
                </a:stretch>
              </p:blipFill>
              <p:spPr>
                <a:xfrm>
                  <a:off x="9781347" y="3603869"/>
                  <a:ext cx="780290" cy="780290"/>
                </a:xfrm>
                <a:prstGeom prst="rect">
                  <a:avLst/>
                </a:prstGeom>
              </p:spPr>
            </p:pic>
          </p:grpSp>
          <p:sp>
            <p:nvSpPr>
              <p:cNvPr id="29" name="TextBox 28"/>
              <p:cNvSpPr txBox="1"/>
              <p:nvPr/>
            </p:nvSpPr>
            <p:spPr>
              <a:xfrm>
                <a:off x="8741956" y="1194163"/>
                <a:ext cx="1431275" cy="622056"/>
              </a:xfrm>
              <a:prstGeom prst="rect">
                <a:avLst/>
              </a:prstGeom>
              <a:noFill/>
            </p:spPr>
            <p:txBody>
              <a:bodyPr wrap="none" lIns="179234" tIns="143387" rIns="179234" bIns="143387" rtlCol="0">
                <a:spAutoFit/>
              </a:bodyPr>
              <a:lstStyle/>
              <a:p>
                <a:pPr algn="ctr" defTabSz="914049">
                  <a:lnSpc>
                    <a:spcPct val="90000"/>
                  </a:lnSpc>
                  <a:spcAft>
                    <a:spcPts val="588"/>
                  </a:spcAft>
                  <a:defRPr/>
                </a:pPr>
                <a:r>
                  <a:rPr lang="en-US" sz="2353">
                    <a:gradFill>
                      <a:gsLst>
                        <a:gs pos="2917">
                          <a:srgbClr val="505050"/>
                        </a:gs>
                        <a:gs pos="30000">
                          <a:srgbClr val="505050"/>
                        </a:gs>
                      </a:gsLst>
                      <a:lin ang="5400000" scaled="0"/>
                    </a:gradFill>
                    <a:latin typeface="Segoe UI Semilight"/>
                  </a:rPr>
                  <a:t>Outputs</a:t>
                </a:r>
              </a:p>
            </p:txBody>
          </p:sp>
          <p:sp>
            <p:nvSpPr>
              <p:cNvPr id="48" name="TextBox 47"/>
              <p:cNvSpPr txBox="1"/>
              <p:nvPr/>
            </p:nvSpPr>
            <p:spPr>
              <a:xfrm>
                <a:off x="8202599" y="5115281"/>
                <a:ext cx="2509989" cy="1037766"/>
              </a:xfrm>
              <a:prstGeom prst="rect">
                <a:avLst/>
              </a:prstGeom>
              <a:noFill/>
            </p:spPr>
            <p:txBody>
              <a:bodyPr wrap="square" lIns="179234" tIns="143387" rIns="179234" bIns="143387" rtlCol="0">
                <a:spAutoFit/>
              </a:bodyPr>
              <a:lstStyle/>
              <a:p>
                <a:pPr algn="ctr" defTabSz="914049">
                  <a:lnSpc>
                    <a:spcPct val="90000"/>
                  </a:lnSpc>
                  <a:spcAft>
                    <a:spcPts val="588"/>
                  </a:spcAft>
                  <a:defRPr/>
                </a:pPr>
                <a:r>
                  <a:rPr lang="en-US" dirty="0">
                    <a:gradFill>
                      <a:gsLst>
                        <a:gs pos="2917">
                          <a:srgbClr val="505050"/>
                        </a:gs>
                        <a:gs pos="30000">
                          <a:srgbClr val="505050"/>
                        </a:gs>
                      </a:gsLst>
                      <a:lin ang="5400000" scaled="0"/>
                    </a:gradFill>
                    <a:latin typeface="Segoe UI Semilight"/>
                  </a:rPr>
                  <a:t>Send results to an ever-growing collection of services</a:t>
                </a:r>
              </a:p>
            </p:txBody>
          </p:sp>
        </p:grpSp>
      </p:grpSp>
    </p:spTree>
    <p:extLst>
      <p:ext uri="{BB962C8B-B14F-4D97-AF65-F5344CB8AC3E}">
        <p14:creationId xmlns:p14="http://schemas.microsoft.com/office/powerpoint/2010/main" val="402873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7CF0205-CFCE-EB49-943B-5DF25EFE3C0F}"/>
              </a:ext>
            </a:extLst>
          </p:cNvPr>
          <p:cNvSpPr/>
          <p:nvPr/>
        </p:nvSpPr>
        <p:spPr>
          <a:xfrm>
            <a:off x="0" y="1"/>
            <a:ext cx="12192000" cy="136120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 name="Title 1">
            <a:extLst>
              <a:ext uri="{FF2B5EF4-FFF2-40B4-BE49-F238E27FC236}">
                <a16:creationId xmlns:a16="http://schemas.microsoft.com/office/drawing/2014/main" id="{D0F168C6-1D00-445C-923F-0C1AFF3E3285}"/>
              </a:ext>
            </a:extLst>
          </p:cNvPr>
          <p:cNvSpPr>
            <a:spLocks noGrp="1"/>
          </p:cNvSpPr>
          <p:nvPr>
            <p:ph type="title"/>
          </p:nvPr>
        </p:nvSpPr>
        <p:spPr>
          <a:xfrm>
            <a:off x="262933" y="280788"/>
            <a:ext cx="11653523" cy="836319"/>
          </a:xfrm>
        </p:spPr>
        <p:txBody>
          <a:bodyPr/>
          <a:lstStyle/>
          <a:p>
            <a:r>
              <a:rPr lang="en-US" sz="4705" spc="-100" dirty="0">
                <a:gradFill>
                  <a:gsLst>
                    <a:gs pos="1250">
                      <a:schemeClr val="tx1"/>
                    </a:gs>
                    <a:gs pos="100000">
                      <a:schemeClr val="tx1"/>
                    </a:gs>
                  </a:gsLst>
                  <a:lin ang="5400000" scaled="0"/>
                </a:gradFill>
              </a:rPr>
              <a:t>What is the “Functions” programming model?</a:t>
            </a:r>
          </a:p>
        </p:txBody>
      </p:sp>
      <p:sp>
        <p:nvSpPr>
          <p:cNvPr id="31" name="Text Placeholder 2">
            <a:extLst>
              <a:ext uri="{FF2B5EF4-FFF2-40B4-BE49-F238E27FC236}">
                <a16:creationId xmlns:a16="http://schemas.microsoft.com/office/drawing/2014/main" id="{D69B9DA0-50A6-2D40-9ED8-BE602120876D}"/>
              </a:ext>
            </a:extLst>
          </p:cNvPr>
          <p:cNvSpPr txBox="1">
            <a:spLocks/>
          </p:cNvSpPr>
          <p:nvPr/>
        </p:nvSpPr>
        <p:spPr>
          <a:xfrm>
            <a:off x="325702" y="1703137"/>
            <a:ext cx="11422819" cy="1290292"/>
          </a:xfrm>
          <a:prstGeom prst="rect">
            <a:avLst/>
          </a:prstGeom>
        </p:spPr>
        <p:txBody>
          <a:bodyPr vert="horz" lIns="89642" tIns="44821" rIns="89642" bIns="44821" rtlCol="0" anchor="t">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 as the unit of work</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are executed; they start and finish</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have triggers</a:t>
            </a:r>
          </a:p>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82828"/>
                </a:solidFill>
                <a:effectLst/>
                <a:uLnTx/>
                <a:uFillTx/>
                <a:latin typeface="Segoe UI Light"/>
                <a:ea typeface="+mn-ea"/>
                <a:cs typeface="+mn-cs"/>
              </a:rPr>
              <a:t>Functions can have inputs and outputs (bindings)</a:t>
            </a:r>
          </a:p>
        </p:txBody>
      </p:sp>
      <p:pic>
        <p:nvPicPr>
          <p:cNvPr id="35" name="Picture 34">
            <a:extLst>
              <a:ext uri="{FF2B5EF4-FFF2-40B4-BE49-F238E27FC236}">
                <a16:creationId xmlns:a16="http://schemas.microsoft.com/office/drawing/2014/main" id="{B5C4F162-1E09-8545-9C3E-C06F0E713ACE}"/>
              </a:ext>
            </a:extLst>
          </p:cNvPr>
          <p:cNvPicPr>
            <a:picLocks noChangeAspect="1"/>
          </p:cNvPicPr>
          <p:nvPr/>
        </p:nvPicPr>
        <p:blipFill>
          <a:blip r:embed="rId3"/>
          <a:stretch>
            <a:fillRect/>
          </a:stretch>
        </p:blipFill>
        <p:spPr>
          <a:xfrm>
            <a:off x="616214" y="3633363"/>
            <a:ext cx="11090825" cy="2312268"/>
          </a:xfrm>
          <a:prstGeom prst="rect">
            <a:avLst/>
          </a:prstGeom>
          <a:effectLst>
            <a:outerShdw blurRad="203200" dist="38100" dir="2700000" algn="tl" rotWithShape="0">
              <a:prstClr val="black">
                <a:alpha val="40000"/>
              </a:prstClr>
            </a:outerShdw>
          </a:effectLst>
        </p:spPr>
      </p:pic>
      <p:sp>
        <p:nvSpPr>
          <p:cNvPr id="2" name="Rectangle 1">
            <a:extLst>
              <a:ext uri="{FF2B5EF4-FFF2-40B4-BE49-F238E27FC236}">
                <a16:creationId xmlns:a16="http://schemas.microsoft.com/office/drawing/2014/main" id="{C63A9B13-2CFE-4C94-8410-49A19CF01105}"/>
              </a:ext>
            </a:extLst>
          </p:cNvPr>
          <p:cNvSpPr/>
          <p:nvPr/>
        </p:nvSpPr>
        <p:spPr bwMode="auto">
          <a:xfrm>
            <a:off x="576263" y="3633363"/>
            <a:ext cx="11172258" cy="2312268"/>
          </a:xfrm>
          <a:prstGeom prst="rect">
            <a:avLst/>
          </a:prstGeom>
          <a:solidFill>
            <a:srgbClr val="5E5E5E">
              <a:alpha val="6313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E8FFFD2-1E07-F442-B390-CFD0EDEFCE34}"/>
              </a:ext>
            </a:extLst>
          </p:cNvPr>
          <p:cNvGrpSpPr/>
          <p:nvPr/>
        </p:nvGrpSpPr>
        <p:grpSpPr>
          <a:xfrm>
            <a:off x="2216318" y="3509736"/>
            <a:ext cx="7194382" cy="3067476"/>
            <a:chOff x="1619075" y="3932120"/>
            <a:chExt cx="7776596" cy="2403147"/>
          </a:xfrm>
          <a:effectLst/>
        </p:grpSpPr>
        <p:pic>
          <p:nvPicPr>
            <p:cNvPr id="33" name="Picture 32">
              <a:extLst>
                <a:ext uri="{FF2B5EF4-FFF2-40B4-BE49-F238E27FC236}">
                  <a16:creationId xmlns:a16="http://schemas.microsoft.com/office/drawing/2014/main" id="{74A0137A-4F3E-8E4C-AE6D-FD0B139DC9D4}"/>
                </a:ext>
              </a:extLst>
            </p:cNvPr>
            <p:cNvPicPr>
              <a:picLocks noChangeAspect="1"/>
            </p:cNvPicPr>
            <p:nvPr/>
          </p:nvPicPr>
          <p:blipFill rotWithShape="1">
            <a:blip r:embed="rId4"/>
            <a:srcRect l="570" r="639"/>
            <a:stretch/>
          </p:blipFill>
          <p:spPr>
            <a:xfrm>
              <a:off x="1619075" y="3932120"/>
              <a:ext cx="7776596" cy="2403147"/>
            </a:xfrm>
            <a:prstGeom prst="rect">
              <a:avLst/>
            </a:prstGeom>
            <a:ln>
              <a:noFill/>
            </a:ln>
            <a:effectLst>
              <a:outerShdw blurRad="292100" dist="139700" dir="2700000" algn="tl" rotWithShape="0">
                <a:srgbClr val="333333">
                  <a:alpha val="65000"/>
                </a:srgbClr>
              </a:outerShdw>
            </a:effectLst>
          </p:spPr>
        </p:pic>
        <p:sp>
          <p:nvSpPr>
            <p:cNvPr id="34" name="Rectangle 33">
              <a:extLst>
                <a:ext uri="{FF2B5EF4-FFF2-40B4-BE49-F238E27FC236}">
                  <a16:creationId xmlns:a16="http://schemas.microsoft.com/office/drawing/2014/main" id="{E63D4CA4-AD8D-1D4D-A2F3-0954E17BFE94}"/>
                </a:ext>
              </a:extLst>
            </p:cNvPr>
            <p:cNvSpPr/>
            <p:nvPr/>
          </p:nvSpPr>
          <p:spPr bwMode="auto">
            <a:xfrm>
              <a:off x="8338657" y="3932120"/>
              <a:ext cx="939567" cy="472100"/>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301548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a:t>Language Support</a:t>
            </a:r>
          </a:p>
        </p:txBody>
      </p:sp>
      <p:graphicFrame>
        <p:nvGraphicFramePr>
          <p:cNvPr id="4" name="Table 3">
            <a:extLst>
              <a:ext uri="{FF2B5EF4-FFF2-40B4-BE49-F238E27FC236}">
                <a16:creationId xmlns:a16="http://schemas.microsoft.com/office/drawing/2014/main" id="{48E28DE7-140B-4D09-99B0-F4140E7743D9}"/>
              </a:ext>
            </a:extLst>
          </p:cNvPr>
          <p:cNvGraphicFramePr>
            <a:graphicFrameLocks noGrp="1"/>
          </p:cNvGraphicFramePr>
          <p:nvPr>
            <p:extLst>
              <p:ext uri="{D42A27DB-BD31-4B8C-83A1-F6EECF244321}">
                <p14:modId xmlns:p14="http://schemas.microsoft.com/office/powerpoint/2010/main" val="1159905536"/>
              </p:ext>
            </p:extLst>
          </p:nvPr>
        </p:nvGraphicFramePr>
        <p:xfrm>
          <a:off x="462579" y="1709369"/>
          <a:ext cx="11419244" cy="3964686"/>
        </p:xfrm>
        <a:graphic>
          <a:graphicData uri="http://schemas.openxmlformats.org/drawingml/2006/table">
            <a:tbl>
              <a:tblPr firstRow="1" bandRow="1">
                <a:tableStyleId>{5C22544A-7EE6-4342-B048-85BDC9FD1C3A}</a:tableStyleId>
              </a:tblPr>
              <a:tblGrid>
                <a:gridCol w="2000922">
                  <a:extLst>
                    <a:ext uri="{9D8B030D-6E8A-4147-A177-3AD203B41FA5}">
                      <a16:colId xmlns:a16="http://schemas.microsoft.com/office/drawing/2014/main" val="3731711754"/>
                    </a:ext>
                  </a:extLst>
                </a:gridCol>
                <a:gridCol w="1506071">
                  <a:extLst>
                    <a:ext uri="{9D8B030D-6E8A-4147-A177-3AD203B41FA5}">
                      <a16:colId xmlns:a16="http://schemas.microsoft.com/office/drawing/2014/main" val="1239577586"/>
                    </a:ext>
                  </a:extLst>
                </a:gridCol>
                <a:gridCol w="1280160">
                  <a:extLst>
                    <a:ext uri="{9D8B030D-6E8A-4147-A177-3AD203B41FA5}">
                      <a16:colId xmlns:a16="http://schemas.microsoft.com/office/drawing/2014/main" val="2269954579"/>
                    </a:ext>
                  </a:extLst>
                </a:gridCol>
                <a:gridCol w="6632091">
                  <a:extLst>
                    <a:ext uri="{9D8B030D-6E8A-4147-A177-3AD203B41FA5}">
                      <a16:colId xmlns:a16="http://schemas.microsoft.com/office/drawing/2014/main" val="699558767"/>
                    </a:ext>
                  </a:extLst>
                </a:gridCol>
              </a:tblGrid>
              <a:tr h="341738">
                <a:tc>
                  <a:txBody>
                    <a:bodyPr/>
                    <a:lstStyle/>
                    <a:p>
                      <a:r>
                        <a:rPr lang="en-US" dirty="0"/>
                        <a:t>Language</a:t>
                      </a:r>
                    </a:p>
                  </a:txBody>
                  <a:tcPr/>
                </a:tc>
                <a:tc>
                  <a:txBody>
                    <a:bodyPr/>
                    <a:lstStyle/>
                    <a:p>
                      <a:r>
                        <a:rPr lang="en-US" dirty="0"/>
                        <a:t>1.x</a:t>
                      </a:r>
                    </a:p>
                  </a:txBody>
                  <a:tcPr/>
                </a:tc>
                <a:tc>
                  <a:txBody>
                    <a:bodyPr/>
                    <a:lstStyle/>
                    <a:p>
                      <a:r>
                        <a:rPr lang="en-US" dirty="0"/>
                        <a:t>2.x</a:t>
                      </a:r>
                    </a:p>
                  </a:txBody>
                  <a:tcPr/>
                </a:tc>
                <a:tc>
                  <a:txBody>
                    <a:bodyPr/>
                    <a:lstStyle/>
                    <a:p>
                      <a:r>
                        <a:rPr lang="en-US" dirty="0"/>
                        <a:t>Notes</a:t>
                      </a:r>
                    </a:p>
                  </a:txBody>
                  <a:tcPr/>
                </a:tc>
                <a:extLst>
                  <a:ext uri="{0D108BD9-81ED-4DB2-BD59-A6C34878D82A}">
                    <a16:rowId xmlns:a16="http://schemas.microsoft.com/office/drawing/2014/main" val="3041275258"/>
                  </a:ext>
                </a:extLst>
              </a:tr>
              <a:tr h="341738">
                <a:tc>
                  <a:txBody>
                    <a:bodyPr/>
                    <a:lstStyle/>
                    <a:p>
                      <a:r>
                        <a:rPr lang="en-US" dirty="0"/>
                        <a:t>C#</a:t>
                      </a:r>
                    </a:p>
                  </a:txBody>
                  <a:tcPr/>
                </a:tc>
                <a:tc>
                  <a:txBody>
                    <a:bodyPr/>
                    <a:lstStyle/>
                    <a:p>
                      <a:r>
                        <a:rPr lang="en-US" dirty="0"/>
                        <a:t>GA</a:t>
                      </a:r>
                    </a:p>
                  </a:txBody>
                  <a:tcPr/>
                </a:tc>
                <a:tc>
                  <a:txBody>
                    <a:bodyPr/>
                    <a:lstStyle/>
                    <a:p>
                      <a:r>
                        <a:rPr lang="en-US" dirty="0"/>
                        <a:t>Preview</a:t>
                      </a:r>
                    </a:p>
                  </a:txBody>
                  <a:tcPr/>
                </a:tc>
                <a:tc>
                  <a:txBody>
                    <a:bodyPr/>
                    <a:lstStyle/>
                    <a:p>
                      <a:r>
                        <a:rPr lang="en-US" dirty="0"/>
                        <a:t>C# Script and Class Libraries</a:t>
                      </a:r>
                    </a:p>
                  </a:txBody>
                  <a:tcPr/>
                </a:tc>
                <a:extLst>
                  <a:ext uri="{0D108BD9-81ED-4DB2-BD59-A6C34878D82A}">
                    <a16:rowId xmlns:a16="http://schemas.microsoft.com/office/drawing/2014/main" val="797962066"/>
                  </a:ext>
                </a:extLst>
              </a:tr>
              <a:tr h="341738">
                <a:tc>
                  <a:txBody>
                    <a:bodyPr/>
                    <a:lstStyle/>
                    <a:p>
                      <a:r>
                        <a:rPr lang="en-US" dirty="0"/>
                        <a:t>JavaScript</a:t>
                      </a:r>
                    </a:p>
                  </a:txBody>
                  <a:tcPr/>
                </a:tc>
                <a:tc>
                  <a:txBody>
                    <a:bodyPr/>
                    <a:lstStyle/>
                    <a:p>
                      <a:r>
                        <a:rPr lang="en-US" dirty="0"/>
                        <a:t>GA</a:t>
                      </a:r>
                    </a:p>
                  </a:txBody>
                  <a:tcPr/>
                </a:tc>
                <a:tc>
                  <a:txBody>
                    <a:bodyPr/>
                    <a:lstStyle/>
                    <a:p>
                      <a:r>
                        <a:rPr lang="en-US" dirty="0"/>
                        <a:t>Preview</a:t>
                      </a:r>
                    </a:p>
                  </a:txBody>
                  <a:tcPr/>
                </a:tc>
                <a:tc>
                  <a:txBody>
                    <a:bodyPr/>
                    <a:lstStyle/>
                    <a:p>
                      <a:r>
                        <a:rPr lang="en-US" dirty="0"/>
                        <a:t>Node, 6.50 (1.x) and &gt;=8.4.0 (2.x)</a:t>
                      </a:r>
                    </a:p>
                  </a:txBody>
                  <a:tcPr/>
                </a:tc>
                <a:extLst>
                  <a:ext uri="{0D108BD9-81ED-4DB2-BD59-A6C34878D82A}">
                    <a16:rowId xmlns:a16="http://schemas.microsoft.com/office/drawing/2014/main" val="351939564"/>
                  </a:ext>
                </a:extLst>
              </a:tr>
              <a:tr h="341738">
                <a:tc>
                  <a:txBody>
                    <a:bodyPr/>
                    <a:lstStyle/>
                    <a:p>
                      <a:r>
                        <a:rPr lang="en-US" dirty="0"/>
                        <a:t>F#</a:t>
                      </a:r>
                    </a:p>
                  </a:txBody>
                  <a:tcPr/>
                </a:tc>
                <a:tc>
                  <a:txBody>
                    <a:bodyPr/>
                    <a:lstStyle/>
                    <a:p>
                      <a:r>
                        <a:rPr lang="en-US" dirty="0"/>
                        <a:t>GA</a:t>
                      </a:r>
                    </a:p>
                  </a:txBody>
                  <a:tcPr/>
                </a:tc>
                <a:tc>
                  <a:txBody>
                    <a:bodyPr/>
                    <a:lstStyle/>
                    <a:p>
                      <a:r>
                        <a:rPr lang="en-US" dirty="0"/>
                        <a:t>Preview</a:t>
                      </a:r>
                    </a:p>
                  </a:txBody>
                  <a:tcPr/>
                </a:tc>
                <a:tc>
                  <a:txBody>
                    <a:bodyPr/>
                    <a:lstStyle/>
                    <a:p>
                      <a:r>
                        <a:rPr lang="en-US" dirty="0"/>
                        <a:t>F# Script and Class Libraries</a:t>
                      </a:r>
                    </a:p>
                  </a:txBody>
                  <a:tcPr/>
                </a:tc>
                <a:extLst>
                  <a:ext uri="{0D108BD9-81ED-4DB2-BD59-A6C34878D82A}">
                    <a16:rowId xmlns:a16="http://schemas.microsoft.com/office/drawing/2014/main" val="1682960310"/>
                  </a:ext>
                </a:extLst>
              </a:tr>
              <a:tr h="341738">
                <a:tc>
                  <a:txBody>
                    <a:bodyPr/>
                    <a:lstStyle/>
                    <a:p>
                      <a:r>
                        <a:rPr lang="en-US" dirty="0"/>
                        <a:t>Java</a:t>
                      </a:r>
                    </a:p>
                  </a:txBody>
                  <a:tcPr/>
                </a:tc>
                <a:tc>
                  <a:txBody>
                    <a:bodyPr/>
                    <a:lstStyle/>
                    <a:p>
                      <a:endParaRPr lang="en-US" dirty="0"/>
                    </a:p>
                  </a:txBody>
                  <a:tcPr/>
                </a:tc>
                <a:tc>
                  <a:txBody>
                    <a:bodyPr/>
                    <a:lstStyle/>
                    <a:p>
                      <a:r>
                        <a:rPr lang="en-US" dirty="0"/>
                        <a:t>Preview</a:t>
                      </a:r>
                    </a:p>
                  </a:txBody>
                  <a:tcPr/>
                </a:tc>
                <a:tc>
                  <a:txBody>
                    <a:bodyPr/>
                    <a:lstStyle/>
                    <a:p>
                      <a:r>
                        <a:rPr lang="en-US" dirty="0"/>
                        <a:t>Maven, Jenkins, Eclipse, VS Code Supported</a:t>
                      </a:r>
                    </a:p>
                  </a:txBody>
                  <a:tcPr/>
                </a:tc>
                <a:extLst>
                  <a:ext uri="{0D108BD9-81ED-4DB2-BD59-A6C34878D82A}">
                    <a16:rowId xmlns:a16="http://schemas.microsoft.com/office/drawing/2014/main" val="1282990363"/>
                  </a:ext>
                </a:extLst>
              </a:tr>
              <a:tr h="341738">
                <a:tc>
                  <a:txBody>
                    <a:bodyPr/>
                    <a:lstStyle/>
                    <a:p>
                      <a:r>
                        <a:rPr lang="en-US" dirty="0"/>
                        <a:t>Python</a:t>
                      </a:r>
                    </a:p>
                  </a:txBody>
                  <a:tcPr/>
                </a:tc>
                <a:tc>
                  <a:txBody>
                    <a:bodyPr/>
                    <a:lstStyle/>
                    <a:p>
                      <a:r>
                        <a:rPr lang="en-US" dirty="0"/>
                        <a:t>Experimental</a:t>
                      </a:r>
                    </a:p>
                  </a:txBody>
                  <a:tcPr/>
                </a:tc>
                <a:tc>
                  <a:txBody>
                    <a:bodyPr/>
                    <a:lstStyle/>
                    <a:p>
                      <a:r>
                        <a:rPr lang="en-US" dirty="0"/>
                        <a:t>Soon</a:t>
                      </a:r>
                    </a:p>
                  </a:txBody>
                  <a:tcPr/>
                </a:tc>
                <a:tc>
                  <a:txBody>
                    <a:bodyPr/>
                    <a:lstStyle/>
                    <a:p>
                      <a:endParaRPr lang="en-US" dirty="0"/>
                    </a:p>
                  </a:txBody>
                  <a:tcPr/>
                </a:tc>
                <a:extLst>
                  <a:ext uri="{0D108BD9-81ED-4DB2-BD59-A6C34878D82A}">
                    <a16:rowId xmlns:a16="http://schemas.microsoft.com/office/drawing/2014/main" val="2941892659"/>
                  </a:ext>
                </a:extLst>
              </a:tr>
              <a:tr h="341738">
                <a:tc>
                  <a:txBody>
                    <a:bodyPr/>
                    <a:lstStyle/>
                    <a:p>
                      <a:r>
                        <a:rPr lang="en-US" dirty="0"/>
                        <a:t>Bash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43090397"/>
                  </a:ext>
                </a:extLst>
              </a:tr>
              <a:tr h="341738">
                <a:tc>
                  <a:txBody>
                    <a:bodyPr/>
                    <a:lstStyle/>
                    <a:p>
                      <a:r>
                        <a:rPr lang="en-US" dirty="0"/>
                        <a:t>PowerShell</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00081489"/>
                  </a:ext>
                </a:extLst>
              </a:tr>
              <a:tr h="341738">
                <a:tc>
                  <a:txBody>
                    <a:bodyPr/>
                    <a:lstStyle/>
                    <a:p>
                      <a:r>
                        <a:rPr lang="en-US" dirty="0"/>
                        <a:t>Batch</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36570532"/>
                  </a:ext>
                </a:extLst>
              </a:tr>
              <a:tr h="341738">
                <a:tc>
                  <a:txBody>
                    <a:bodyPr/>
                    <a:lstStyle/>
                    <a:p>
                      <a:r>
                        <a:rPr lang="en-US" dirty="0"/>
                        <a:t>PHP</a:t>
                      </a:r>
                    </a:p>
                  </a:txBody>
                  <a:tcPr/>
                </a:tc>
                <a:tc>
                  <a:txBody>
                    <a:bodyPr/>
                    <a:lstStyle/>
                    <a:p>
                      <a:r>
                        <a:rPr kumimoji="0" lang="en-US" sz="1765" b="0" i="0" u="none" strike="noStrike" kern="1200" cap="none" spc="0" normalizeH="0" baseline="0" noProof="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012992650"/>
                  </a:ext>
                </a:extLst>
              </a:tr>
              <a:tr h="341738">
                <a:tc>
                  <a:txBody>
                    <a:bodyPr/>
                    <a:lstStyle/>
                    <a:p>
                      <a:r>
                        <a:rPr lang="en-US" dirty="0"/>
                        <a:t>TypeScript</a:t>
                      </a:r>
                    </a:p>
                  </a:txBody>
                  <a:tcPr/>
                </a:tc>
                <a:tc>
                  <a:txBody>
                    <a:bodyPr/>
                    <a:lstStyle/>
                    <a:p>
                      <a:r>
                        <a:rPr kumimoji="0" lang="en-US" sz="1765" b="0" i="0" u="none" strike="noStrike" kern="1200" cap="none" spc="0" normalizeH="0" baseline="0" noProof="0" dirty="0">
                          <a:ln>
                            <a:noFill/>
                          </a:ln>
                          <a:solidFill>
                            <a:srgbClr val="282828"/>
                          </a:solidFill>
                          <a:effectLst/>
                          <a:uLnTx/>
                          <a:uFillTx/>
                          <a:latin typeface="Segoe UI Semilight"/>
                          <a:ea typeface="+mn-ea"/>
                          <a:cs typeface="+mn-cs"/>
                        </a:rPr>
                        <a:t>Experimental</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438612642"/>
                  </a:ext>
                </a:extLst>
              </a:tr>
            </a:tbl>
          </a:graphicData>
        </a:graphic>
      </p:graphicFrame>
      <p:sp>
        <p:nvSpPr>
          <p:cNvPr id="5" name="TextBox 4">
            <a:extLst>
              <a:ext uri="{FF2B5EF4-FFF2-40B4-BE49-F238E27FC236}">
                <a16:creationId xmlns:a16="http://schemas.microsoft.com/office/drawing/2014/main" id="{A95DEB01-E3B8-4321-BEAF-8F00B699E4CB}"/>
              </a:ext>
            </a:extLst>
          </p:cNvPr>
          <p:cNvSpPr txBox="1"/>
          <p:nvPr/>
        </p:nvSpPr>
        <p:spPr>
          <a:xfrm>
            <a:off x="-1" y="5932842"/>
            <a:ext cx="121920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70C0"/>
                </a:solidFill>
              </a:rPr>
              <a:t>Experimental languages don’t scale well &amp; limited binding support; no official support.</a:t>
            </a:r>
          </a:p>
        </p:txBody>
      </p:sp>
    </p:spTree>
    <p:extLst>
      <p:ext uri="{BB962C8B-B14F-4D97-AF65-F5344CB8AC3E}">
        <p14:creationId xmlns:p14="http://schemas.microsoft.com/office/powerpoint/2010/main" val="9759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084378"/>
            <a:ext cx="9859116" cy="2136222"/>
          </a:xfrm>
        </p:spPr>
        <p:txBody>
          <a:bodyPr/>
          <a:lstStyle/>
          <a:p>
            <a:r>
              <a:rPr lang="en-US"/>
              <a:t>Demo</a:t>
            </a:r>
            <a:br>
              <a:rPr lang="en-US"/>
            </a:br>
            <a:endParaRPr lang="en-US"/>
          </a:p>
        </p:txBody>
      </p:sp>
      <p:sp>
        <p:nvSpPr>
          <p:cNvPr id="4" name="Text Placeholder 3">
            <a:extLst>
              <a:ext uri="{FF2B5EF4-FFF2-40B4-BE49-F238E27FC236}">
                <a16:creationId xmlns:a16="http://schemas.microsoft.com/office/drawing/2014/main" id="{21330B09-447E-4107-9955-FB072D8BDD75}"/>
              </a:ext>
            </a:extLst>
          </p:cNvPr>
          <p:cNvSpPr>
            <a:spLocks noGrp="1"/>
          </p:cNvSpPr>
          <p:nvPr>
            <p:ph type="body" sz="quarter" idx="12"/>
          </p:nvPr>
        </p:nvSpPr>
        <p:spPr>
          <a:xfrm>
            <a:off x="448586" y="3697925"/>
            <a:ext cx="8067822" cy="724143"/>
          </a:xfrm>
        </p:spPr>
        <p:txBody>
          <a:bodyPr/>
          <a:lstStyle/>
          <a:p>
            <a:r>
              <a:rPr lang="en-US" dirty="0"/>
              <a:t>Functions</a:t>
            </a:r>
          </a:p>
        </p:txBody>
      </p:sp>
    </p:spTree>
    <p:extLst>
      <p:ext uri="{BB962C8B-B14F-4D97-AF65-F5344CB8AC3E}">
        <p14:creationId xmlns:p14="http://schemas.microsoft.com/office/powerpoint/2010/main" val="304751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972"/>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7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Function Proxies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Present a single API surface</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Modify requests</a:t>
            </a: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&amp; responses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dirty="0">
                <a:gradFill>
                  <a:gsLst>
                    <a:gs pos="2917">
                      <a:srgbClr val="FFFFFF"/>
                    </a:gs>
                    <a:gs pos="30000">
                      <a:srgbClr val="FFFFFF"/>
                    </a:gs>
                  </a:gsLst>
                  <a:lin ang="5400000" scaled="0"/>
                </a:gradFill>
                <a:latin typeface="Segoe UI Semilight"/>
              </a:rPr>
              <a:t>Mocking</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Reference request &amp; response parameters as variables</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Lightweight API Management</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grpSp>
        <p:nvGrpSpPr>
          <p:cNvPr id="7" name="Group 6">
            <a:extLst>
              <a:ext uri="{FF2B5EF4-FFF2-40B4-BE49-F238E27FC236}">
                <a16:creationId xmlns:a16="http://schemas.microsoft.com/office/drawing/2014/main" id="{0E6CC8D6-6517-41FB-8C85-0FC390ED8FD1}"/>
              </a:ext>
            </a:extLst>
          </p:cNvPr>
          <p:cNvGrpSpPr/>
          <p:nvPr/>
        </p:nvGrpSpPr>
        <p:grpSpPr>
          <a:xfrm>
            <a:off x="4657959" y="2884487"/>
            <a:ext cx="6863481" cy="3661542"/>
            <a:chOff x="161263" y="1023413"/>
            <a:chExt cx="9403652" cy="4738997"/>
          </a:xfrm>
        </p:grpSpPr>
        <p:sp>
          <p:nvSpPr>
            <p:cNvPr id="9" name="Rectangle 8">
              <a:extLst>
                <a:ext uri="{FF2B5EF4-FFF2-40B4-BE49-F238E27FC236}">
                  <a16:creationId xmlns:a16="http://schemas.microsoft.com/office/drawing/2014/main" id="{5FEE4CF9-3490-4E0C-898C-8E77E6D29831}"/>
                </a:ext>
              </a:extLst>
            </p:cNvPr>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dirty="0">
                  <a:solidFill>
                    <a:schemeClr val="bg1"/>
                  </a:solidFill>
                  <a:latin typeface="Segoe UI Semilight"/>
                </a:rPr>
                <a:t>Function app A</a:t>
              </a:r>
            </a:p>
          </p:txBody>
        </p:sp>
        <p:sp>
          <p:nvSpPr>
            <p:cNvPr id="10" name="Rectangle 9">
              <a:extLst>
                <a:ext uri="{FF2B5EF4-FFF2-40B4-BE49-F238E27FC236}">
                  <a16:creationId xmlns:a16="http://schemas.microsoft.com/office/drawing/2014/main" id="{49E154AB-D3A4-4B9C-B92A-F87B79F58635}"/>
                </a:ext>
              </a:extLst>
            </p:cNvPr>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dirty="0">
                  <a:solidFill>
                    <a:sysClr val="windowText" lastClr="000000"/>
                  </a:solidFill>
                  <a:latin typeface="Segoe UI Semilight"/>
                </a:rPr>
                <a:t>/customers</a:t>
              </a:r>
            </a:p>
          </p:txBody>
        </p:sp>
        <p:sp>
          <p:nvSpPr>
            <p:cNvPr id="11" name="Rectangle 10">
              <a:extLst>
                <a:ext uri="{FF2B5EF4-FFF2-40B4-BE49-F238E27FC236}">
                  <a16:creationId xmlns:a16="http://schemas.microsoft.com/office/drawing/2014/main" id="{88B02FA2-B80D-46F9-A58C-3C2DC4A62E21}"/>
                </a:ext>
              </a:extLst>
            </p:cNvPr>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B</a:t>
              </a:r>
            </a:p>
          </p:txBody>
        </p:sp>
        <p:sp>
          <p:nvSpPr>
            <p:cNvPr id="12" name="Rectangle 11">
              <a:extLst>
                <a:ext uri="{FF2B5EF4-FFF2-40B4-BE49-F238E27FC236}">
                  <a16:creationId xmlns:a16="http://schemas.microsoft.com/office/drawing/2014/main" id="{D0B266F2-37CD-4FBF-BC02-4B89EF4024C8}"/>
                </a:ext>
              </a:extLst>
            </p:cNvPr>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sp>
          <p:nvSpPr>
            <p:cNvPr id="13" name="Rectangle 12">
              <a:extLst>
                <a:ext uri="{FF2B5EF4-FFF2-40B4-BE49-F238E27FC236}">
                  <a16:creationId xmlns:a16="http://schemas.microsoft.com/office/drawing/2014/main" id="{5DF2212D-2247-484E-9647-9B5F5018B468}"/>
                </a:ext>
              </a:extLst>
            </p:cNvPr>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defTabSz="914225"/>
              <a:r>
                <a:rPr lang="en-US" sz="1100" kern="0">
                  <a:solidFill>
                    <a:schemeClr val="bg1"/>
                  </a:solidFill>
                  <a:latin typeface="Segoe UI Semilight"/>
                </a:rPr>
                <a:t>Function app C</a:t>
              </a:r>
            </a:p>
          </p:txBody>
        </p:sp>
        <p:sp>
          <p:nvSpPr>
            <p:cNvPr id="14" name="Rectangle 13">
              <a:extLst>
                <a:ext uri="{FF2B5EF4-FFF2-40B4-BE49-F238E27FC236}">
                  <a16:creationId xmlns:a16="http://schemas.microsoft.com/office/drawing/2014/main" id="{7D40BD37-D4D9-4BBE-9AE4-EF8D9B48860D}"/>
                </a:ext>
              </a:extLst>
            </p:cNvPr>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Function3</a:t>
              </a:r>
            </a:p>
          </p:txBody>
        </p:sp>
        <p:sp>
          <p:nvSpPr>
            <p:cNvPr id="15" name="Rectangle 14">
              <a:extLst>
                <a:ext uri="{FF2B5EF4-FFF2-40B4-BE49-F238E27FC236}">
                  <a16:creationId xmlns:a16="http://schemas.microsoft.com/office/drawing/2014/main" id="{4AA8DA03-32BB-483C-9662-34776F3E61EA}"/>
                </a:ext>
              </a:extLst>
            </p:cNvPr>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sp>
          <p:nvSpPr>
            <p:cNvPr id="16" name="Rectangle 15">
              <a:extLst>
                <a:ext uri="{FF2B5EF4-FFF2-40B4-BE49-F238E27FC236}">
                  <a16:creationId xmlns:a16="http://schemas.microsoft.com/office/drawing/2014/main" id="{C9C66886-B720-4C8D-9E0F-4D68104B2320}"/>
                </a:ext>
              </a:extLst>
            </p:cNvPr>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a:solidFill>
                    <a:sysClr val="windowText" lastClr="000000"/>
                  </a:solidFill>
                  <a:latin typeface="Segoe UI Semilight"/>
                </a:rPr>
                <a:t>Function1</a:t>
              </a:r>
            </a:p>
          </p:txBody>
        </p:sp>
        <p:pic>
          <p:nvPicPr>
            <p:cNvPr id="17" name="Picture 16">
              <a:extLst>
                <a:ext uri="{FF2B5EF4-FFF2-40B4-BE49-F238E27FC236}">
                  <a16:creationId xmlns:a16="http://schemas.microsoft.com/office/drawing/2014/main" id="{F9DB1C07-3441-4F95-AB46-7542145E40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18" name="Group 17">
              <a:extLst>
                <a:ext uri="{FF2B5EF4-FFF2-40B4-BE49-F238E27FC236}">
                  <a16:creationId xmlns:a16="http://schemas.microsoft.com/office/drawing/2014/main" id="{5B56A1B4-8CEA-4EE9-9F5B-5182510FC827}"/>
                </a:ext>
              </a:extLst>
            </p:cNvPr>
            <p:cNvGrpSpPr/>
            <p:nvPr/>
          </p:nvGrpSpPr>
          <p:grpSpPr>
            <a:xfrm>
              <a:off x="941443" y="2265567"/>
              <a:ext cx="5647284" cy="2448772"/>
              <a:chOff x="940711" y="2265401"/>
              <a:chExt cx="5648085" cy="2449119"/>
            </a:xfrm>
          </p:grpSpPr>
          <p:cxnSp>
            <p:nvCxnSpPr>
              <p:cNvPr id="23" name="Connector: Elbow 22">
                <a:extLst>
                  <a:ext uri="{FF2B5EF4-FFF2-40B4-BE49-F238E27FC236}">
                    <a16:creationId xmlns:a16="http://schemas.microsoft.com/office/drawing/2014/main" id="{57C7B79D-AA66-455D-B125-FE33C887AEF1}"/>
                  </a:ext>
                </a:extLst>
              </p:cNvPr>
              <p:cNvCxnSpPr>
                <a:cxnSpLocks/>
                <a:stCxn id="26" idx="3"/>
                <a:endCxn id="15"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D9F2EE0-4467-4682-9BED-3B802B4A7CC0}"/>
                  </a:ext>
                </a:extLst>
              </p:cNvPr>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/products</a:t>
                </a:r>
              </a:p>
            </p:txBody>
          </p:sp>
          <p:cxnSp>
            <p:nvCxnSpPr>
              <p:cNvPr id="25" name="Connector: Elbow 24">
                <a:extLst>
                  <a:ext uri="{FF2B5EF4-FFF2-40B4-BE49-F238E27FC236}">
                    <a16:creationId xmlns:a16="http://schemas.microsoft.com/office/drawing/2014/main" id="{03C3601F-EE7A-402A-B0C4-4DD00288762F}"/>
                  </a:ext>
                </a:extLst>
              </p:cNvPr>
              <p:cNvCxnSpPr>
                <a:cxnSpLocks/>
                <a:stCxn id="24" idx="3"/>
                <a:endCxn id="12"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D02F801E-DBC0-4B44-8A6D-3CDF3C275851}"/>
                  </a:ext>
                </a:extLst>
              </p:cNvPr>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defTabSz="914225"/>
                <a:r>
                  <a:rPr lang="en-US" sz="1100" kern="0">
                    <a:solidFill>
                      <a:sysClr val="windowText" lastClr="000000"/>
                    </a:solidFill>
                    <a:latin typeface="Segoe UI Semilight"/>
                  </a:rPr>
                  <a:t>/orders</a:t>
                </a:r>
              </a:p>
            </p:txBody>
          </p:sp>
          <p:cxnSp>
            <p:nvCxnSpPr>
              <p:cNvPr id="27" name="Connector: Elbow 26">
                <a:extLst>
                  <a:ext uri="{FF2B5EF4-FFF2-40B4-BE49-F238E27FC236}">
                    <a16:creationId xmlns:a16="http://schemas.microsoft.com/office/drawing/2014/main" id="{4205A87C-29AF-4E39-B0FB-D8A1C99718C4}"/>
                  </a:ext>
                </a:extLst>
              </p:cNvPr>
              <p:cNvCxnSpPr>
                <a:cxnSpLocks/>
                <a:stCxn id="17" idx="3"/>
                <a:endCxn id="26"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30CE5822-6649-41D9-A7EB-7F56703B5B93}"/>
                  </a:ext>
                </a:extLst>
              </p:cNvPr>
              <p:cNvCxnSpPr>
                <a:cxnSpLocks/>
                <a:stCxn id="17" idx="3"/>
                <a:endCxn id="10"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3912CE4-FA98-4E93-AF35-B6D75C5216A6}"/>
                  </a:ext>
                </a:extLst>
              </p:cNvPr>
              <p:cNvCxnSpPr>
                <a:cxnSpLocks/>
                <a:stCxn id="17" idx="3"/>
                <a:endCxn id="24"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626BEECC-DA85-41EF-BBE9-97836B92BE49}"/>
                </a:ext>
              </a:extLst>
            </p:cNvPr>
            <p:cNvCxnSpPr>
              <a:cxnSpLocks/>
              <a:stCxn id="10" idx="3"/>
              <a:endCxn id="16"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50768BDF-8E57-4660-BF89-AAE3DCAB0A0B}"/>
                </a:ext>
              </a:extLst>
            </p:cNvPr>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100" kern="0" dirty="0">
                  <a:solidFill>
                    <a:sysClr val="windowText" lastClr="000000"/>
                  </a:solidFill>
                  <a:latin typeface="Segoe UI Semilight"/>
                </a:rPr>
                <a:t>Function2</a:t>
              </a:r>
            </a:p>
          </p:txBody>
        </p:sp>
        <p:cxnSp>
          <p:nvCxnSpPr>
            <p:cNvPr id="21" name="Straight Arrow Connector 20">
              <a:extLst>
                <a:ext uri="{FF2B5EF4-FFF2-40B4-BE49-F238E27FC236}">
                  <a16:creationId xmlns:a16="http://schemas.microsoft.com/office/drawing/2014/main" id="{0FA43F4E-1D3A-448E-9C96-EABABDCEBE71}"/>
                </a:ext>
              </a:extLst>
            </p:cNvPr>
            <p:cNvCxnSpPr>
              <a:cxnSpLocks/>
              <a:stCxn id="12" idx="3"/>
              <a:endCxn id="20"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A56F0D0-684D-43E3-B798-FA729BD7DBC2}"/>
                </a:ext>
              </a:extLst>
            </p:cNvPr>
            <p:cNvCxnSpPr>
              <a:cxnSpLocks/>
              <a:stCxn id="15" idx="3"/>
              <a:endCxn id="14"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40E7515-A880-4397-8C93-948132465DA7}"/>
              </a:ext>
            </a:extLst>
          </p:cNvPr>
          <p:cNvGrpSpPr/>
          <p:nvPr/>
        </p:nvGrpSpPr>
        <p:grpSpPr>
          <a:xfrm>
            <a:off x="4498842" y="396113"/>
            <a:ext cx="7495934" cy="2413395"/>
            <a:chOff x="896096" y="2362445"/>
            <a:chExt cx="10514108" cy="3476134"/>
          </a:xfrm>
        </p:grpSpPr>
        <p:pic>
          <p:nvPicPr>
            <p:cNvPr id="30" name="Content Placeholder 7">
              <a:extLst>
                <a:ext uri="{FF2B5EF4-FFF2-40B4-BE49-F238E27FC236}">
                  <a16:creationId xmlns:a16="http://schemas.microsoft.com/office/drawing/2014/main" id="{8EDDC6FC-AEB1-48D7-8C8E-E29C0AD2942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31" name="Content Placeholder 7">
              <a:extLst>
                <a:ext uri="{FF2B5EF4-FFF2-40B4-BE49-F238E27FC236}">
                  <a16:creationId xmlns:a16="http://schemas.microsoft.com/office/drawing/2014/main" id="{0C68D655-B9CC-4796-ABF0-B6B4261CBB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32" name="TextBox 31">
              <a:extLst>
                <a:ext uri="{FF2B5EF4-FFF2-40B4-BE49-F238E27FC236}">
                  <a16:creationId xmlns:a16="http://schemas.microsoft.com/office/drawing/2014/main" id="{A2BF700E-194A-4C80-8778-61CAE2EC3EEF}"/>
                </a:ext>
              </a:extLst>
            </p:cNvPr>
            <p:cNvSpPr txBox="1"/>
            <p:nvPr/>
          </p:nvSpPr>
          <p:spPr>
            <a:xfrm>
              <a:off x="1870988" y="2567898"/>
              <a:ext cx="1178065" cy="376810"/>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Customers</a:t>
              </a:r>
            </a:p>
          </p:txBody>
        </p:sp>
        <p:sp>
          <p:nvSpPr>
            <p:cNvPr id="33" name="TextBox 32">
              <a:extLst>
                <a:ext uri="{FF2B5EF4-FFF2-40B4-BE49-F238E27FC236}">
                  <a16:creationId xmlns:a16="http://schemas.microsoft.com/office/drawing/2014/main" id="{D5536F75-9F39-44A8-91B9-BB4314DDCFAF}"/>
                </a:ext>
              </a:extLst>
            </p:cNvPr>
            <p:cNvSpPr txBox="1"/>
            <p:nvPr/>
          </p:nvSpPr>
          <p:spPr>
            <a:xfrm>
              <a:off x="1870989" y="3915873"/>
              <a:ext cx="1174633" cy="374793"/>
            </a:xfrm>
            <a:prstGeom prst="rect">
              <a:avLst/>
            </a:prstGeom>
            <a:noFill/>
          </p:spPr>
          <p:txBody>
            <a:bodyPr wrap="square" rtlCol="0">
              <a:spAutoFit/>
            </a:bodyPr>
            <a:lstStyle/>
            <a:p>
              <a:pPr defTabSz="914225"/>
              <a:r>
                <a:rPr lang="en-US" sz="1100" kern="0" dirty="0">
                  <a:solidFill>
                    <a:sysClr val="windowText" lastClr="000000"/>
                  </a:solidFill>
                  <a:latin typeface="Segoe UI Semilight"/>
                </a:rPr>
                <a:t>Products</a:t>
              </a:r>
            </a:p>
          </p:txBody>
        </p:sp>
        <p:sp>
          <p:nvSpPr>
            <p:cNvPr id="34" name="TextBox 33">
              <a:extLst>
                <a:ext uri="{FF2B5EF4-FFF2-40B4-BE49-F238E27FC236}">
                  <a16:creationId xmlns:a16="http://schemas.microsoft.com/office/drawing/2014/main" id="{87905A55-DB84-465F-A75A-C26B1A5EB3FB}"/>
                </a:ext>
              </a:extLst>
            </p:cNvPr>
            <p:cNvSpPr txBox="1"/>
            <p:nvPr/>
          </p:nvSpPr>
          <p:spPr>
            <a:xfrm>
              <a:off x="1870989" y="5263849"/>
              <a:ext cx="1174633" cy="374793"/>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t>
              </a:r>
            </a:p>
          </p:txBody>
        </p:sp>
        <p:grpSp>
          <p:nvGrpSpPr>
            <p:cNvPr id="35" name="Group 34">
              <a:extLst>
                <a:ext uri="{FF2B5EF4-FFF2-40B4-BE49-F238E27FC236}">
                  <a16:creationId xmlns:a16="http://schemas.microsoft.com/office/drawing/2014/main" id="{08F81A3D-F857-4A12-8C4D-08476FD54E0E}"/>
                </a:ext>
              </a:extLst>
            </p:cNvPr>
            <p:cNvGrpSpPr/>
            <p:nvPr/>
          </p:nvGrpSpPr>
          <p:grpSpPr>
            <a:xfrm>
              <a:off x="8406756" y="2755294"/>
              <a:ext cx="3003448" cy="2695950"/>
              <a:chOff x="8349927" y="2083590"/>
              <a:chExt cx="3003873" cy="2696332"/>
            </a:xfrm>
          </p:grpSpPr>
          <p:grpSp>
            <p:nvGrpSpPr>
              <p:cNvPr id="36" name="Group 35">
                <a:extLst>
                  <a:ext uri="{FF2B5EF4-FFF2-40B4-BE49-F238E27FC236}">
                    <a16:creationId xmlns:a16="http://schemas.microsoft.com/office/drawing/2014/main" id="{28D4A521-16FF-44D8-AE18-EE8E6C631267}"/>
                  </a:ext>
                </a:extLst>
              </p:cNvPr>
              <p:cNvGrpSpPr/>
              <p:nvPr/>
            </p:nvGrpSpPr>
            <p:grpSpPr>
              <a:xfrm>
                <a:off x="8349927" y="2083590"/>
                <a:ext cx="3003873" cy="2696332"/>
                <a:chOff x="8349927" y="2083590"/>
                <a:chExt cx="3003873" cy="2696332"/>
              </a:xfrm>
            </p:grpSpPr>
            <p:pic>
              <p:nvPicPr>
                <p:cNvPr id="38" name="Picture 37">
                  <a:extLst>
                    <a:ext uri="{FF2B5EF4-FFF2-40B4-BE49-F238E27FC236}">
                      <a16:creationId xmlns:a16="http://schemas.microsoft.com/office/drawing/2014/main" id="{BDFE8E77-E384-4C2D-841A-ACECC43E50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a:extLst>
                    <a:ext uri="{FF2B5EF4-FFF2-40B4-BE49-F238E27FC236}">
                      <a16:creationId xmlns:a16="http://schemas.microsoft.com/office/drawing/2014/main" id="{A2A5D160-5D19-415F-8472-3B7D5287BC70}"/>
                    </a:ext>
                  </a:extLst>
                </p:cNvPr>
                <p:cNvCxnSpPr>
                  <a:stCxn id="38" idx="1"/>
                  <a:endCxn id="50"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C09A95CA-4DB4-41BA-8759-47828B2BA0D7}"/>
                    </a:ext>
                  </a:extLst>
                </p:cNvPr>
                <p:cNvCxnSpPr>
                  <a:cxnSpLocks/>
                  <a:stCxn id="38" idx="1"/>
                  <a:endCxn id="52"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4D31959-3A67-4B90-AFA0-C5D662D010F0}"/>
                    </a:ext>
                  </a:extLst>
                </p:cNvPr>
                <p:cNvCxnSpPr>
                  <a:cxnSpLocks/>
                  <a:stCxn id="38" idx="1"/>
                  <a:endCxn id="51"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2ED411EC-BDC7-4A8A-A337-65AB794DA0F1}"/>
                  </a:ext>
                </a:extLst>
              </p:cNvPr>
              <p:cNvSpPr txBox="1"/>
              <p:nvPr/>
            </p:nvSpPr>
            <p:spPr>
              <a:xfrm>
                <a:off x="9690496" y="3052137"/>
                <a:ext cx="958420" cy="376863"/>
              </a:xfrm>
              <a:prstGeom prst="rect">
                <a:avLst/>
              </a:prstGeom>
              <a:noFill/>
            </p:spPr>
            <p:txBody>
              <a:bodyPr wrap="none" rtlCol="0">
                <a:spAutoFit/>
              </a:bodyPr>
              <a:lstStyle/>
              <a:p>
                <a:pPr defTabSz="914225"/>
                <a:r>
                  <a:rPr lang="en-US" sz="1100" kern="0" dirty="0">
                    <a:solidFill>
                      <a:sysClr val="windowText" lastClr="000000"/>
                    </a:solidFill>
                    <a:latin typeface="Segoe UI Semilight"/>
                  </a:rPr>
                  <a:t>API calls</a:t>
                </a:r>
              </a:p>
            </p:txBody>
          </p:sp>
        </p:grpSp>
        <p:grpSp>
          <p:nvGrpSpPr>
            <p:cNvPr id="42" name="Group 41">
              <a:extLst>
                <a:ext uri="{FF2B5EF4-FFF2-40B4-BE49-F238E27FC236}">
                  <a16:creationId xmlns:a16="http://schemas.microsoft.com/office/drawing/2014/main" id="{A45EA337-9FC4-4FF4-AC5A-0714ACF84B8E}"/>
                </a:ext>
              </a:extLst>
            </p:cNvPr>
            <p:cNvGrpSpPr/>
            <p:nvPr/>
          </p:nvGrpSpPr>
          <p:grpSpPr>
            <a:xfrm>
              <a:off x="3045622" y="2362446"/>
              <a:ext cx="5361135" cy="3476131"/>
              <a:chOff x="3045187" y="1690686"/>
              <a:chExt cx="5361896" cy="3476624"/>
            </a:xfrm>
          </p:grpSpPr>
          <p:grpSp>
            <p:nvGrpSpPr>
              <p:cNvPr id="43" name="Group 42">
                <a:extLst>
                  <a:ext uri="{FF2B5EF4-FFF2-40B4-BE49-F238E27FC236}">
                    <a16:creationId xmlns:a16="http://schemas.microsoft.com/office/drawing/2014/main" id="{6DF30ECC-987E-4F4B-B250-C632D7B55152}"/>
                  </a:ext>
                </a:extLst>
              </p:cNvPr>
              <p:cNvGrpSpPr/>
              <p:nvPr/>
            </p:nvGrpSpPr>
            <p:grpSpPr>
              <a:xfrm>
                <a:off x="4182899" y="1690686"/>
                <a:ext cx="4224184" cy="3476624"/>
                <a:chOff x="5705855" y="1690688"/>
                <a:chExt cx="4224184" cy="3476624"/>
              </a:xfrm>
            </p:grpSpPr>
            <p:pic>
              <p:nvPicPr>
                <p:cNvPr id="47" name="Picture 46">
                  <a:extLst>
                    <a:ext uri="{FF2B5EF4-FFF2-40B4-BE49-F238E27FC236}">
                      <a16:creationId xmlns:a16="http://schemas.microsoft.com/office/drawing/2014/main" id="{52D62FDC-242A-49EC-B447-14DE774899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48" name="Picture 47">
                  <a:extLst>
                    <a:ext uri="{FF2B5EF4-FFF2-40B4-BE49-F238E27FC236}">
                      <a16:creationId xmlns:a16="http://schemas.microsoft.com/office/drawing/2014/main" id="{494908FF-7EFF-4BFC-9E26-C779961A083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49" name="Picture 48">
                  <a:extLst>
                    <a:ext uri="{FF2B5EF4-FFF2-40B4-BE49-F238E27FC236}">
                      <a16:creationId xmlns:a16="http://schemas.microsoft.com/office/drawing/2014/main" id="{C9B7CFA7-195A-4260-815A-03A826F3A69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50" name="TextBox 49">
                  <a:extLst>
                    <a:ext uri="{FF2B5EF4-FFF2-40B4-BE49-F238E27FC236}">
                      <a16:creationId xmlns:a16="http://schemas.microsoft.com/office/drawing/2014/main" id="{81C8B470-2286-432F-9CA5-B58238E644BD}"/>
                    </a:ext>
                  </a:extLst>
                </p:cNvPr>
                <p:cNvSpPr txBox="1"/>
                <p:nvPr/>
              </p:nvSpPr>
              <p:spPr>
                <a:xfrm>
                  <a:off x="6690030" y="1896167"/>
                  <a:ext cx="3240009"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customers.azurewebsites.net</a:t>
                  </a:r>
                </a:p>
              </p:txBody>
            </p:sp>
            <p:sp>
              <p:nvSpPr>
                <p:cNvPr id="51" name="TextBox 50">
                  <a:extLst>
                    <a:ext uri="{FF2B5EF4-FFF2-40B4-BE49-F238E27FC236}">
                      <a16:creationId xmlns:a16="http://schemas.microsoft.com/office/drawing/2014/main" id="{67457072-D422-4264-935B-F61507BDA69F}"/>
                    </a:ext>
                  </a:extLst>
                </p:cNvPr>
                <p:cNvSpPr txBox="1"/>
                <p:nvPr/>
              </p:nvSpPr>
              <p:spPr>
                <a:xfrm>
                  <a:off x="6690030" y="3244332"/>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products.azurewebsites.net</a:t>
                  </a:r>
                </a:p>
              </p:txBody>
            </p:sp>
            <p:sp>
              <p:nvSpPr>
                <p:cNvPr id="52" name="TextBox 51">
                  <a:extLst>
                    <a:ext uri="{FF2B5EF4-FFF2-40B4-BE49-F238E27FC236}">
                      <a16:creationId xmlns:a16="http://schemas.microsoft.com/office/drawing/2014/main" id="{5D83D6E6-2DBB-4D68-9645-FA8B5C8D7750}"/>
                    </a:ext>
                  </a:extLst>
                </p:cNvPr>
                <p:cNvSpPr txBox="1"/>
                <p:nvPr/>
              </p:nvSpPr>
              <p:spPr>
                <a:xfrm>
                  <a:off x="6690031" y="4592501"/>
                  <a:ext cx="3240008" cy="374846"/>
                </a:xfrm>
                <a:prstGeom prst="rect">
                  <a:avLst/>
                </a:prstGeom>
                <a:noFill/>
              </p:spPr>
              <p:txBody>
                <a:bodyPr wrap="square" rtlCol="0">
                  <a:spAutoFit/>
                </a:bodyPr>
                <a:lstStyle/>
                <a:p>
                  <a:pPr defTabSz="914225"/>
                  <a:r>
                    <a:rPr lang="en-US" sz="1100" kern="0">
                      <a:solidFill>
                        <a:sysClr val="windowText" lastClr="000000"/>
                      </a:solidFill>
                      <a:latin typeface="Segoe UI Semilight"/>
                    </a:rPr>
                    <a:t>orders.azurewebsites.net</a:t>
                  </a:r>
                </a:p>
              </p:txBody>
            </p:sp>
          </p:grpSp>
          <p:cxnSp>
            <p:nvCxnSpPr>
              <p:cNvPr id="44" name="Straight Arrow Connector 43">
                <a:extLst>
                  <a:ext uri="{FF2B5EF4-FFF2-40B4-BE49-F238E27FC236}">
                    <a16:creationId xmlns:a16="http://schemas.microsoft.com/office/drawing/2014/main" id="{4E40E308-51DF-41CE-9827-3F5A7D2001A2}"/>
                  </a:ext>
                </a:extLst>
              </p:cNvPr>
              <p:cNvCxnSpPr>
                <a:cxnSpLocks/>
                <a:stCxn id="32" idx="3"/>
                <a:endCxn id="48" idx="1"/>
              </p:cNvCxnSpPr>
              <p:nvPr/>
            </p:nvCxnSpPr>
            <p:spPr>
              <a:xfrm flipV="1">
                <a:off x="3048618" y="2080831"/>
                <a:ext cx="1134281" cy="37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6D13F86-0C41-4C23-A93D-C576BFF37913}"/>
                  </a:ext>
                </a:extLst>
              </p:cNvPr>
              <p:cNvCxnSpPr>
                <a:cxnSpLocks/>
                <a:stCxn id="33" idx="3"/>
                <a:endCxn id="47"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A5AFFDC-1A45-4DA7-8101-B89656E219A0}"/>
                  </a:ext>
                </a:extLst>
              </p:cNvPr>
              <p:cNvCxnSpPr>
                <a:cxnSpLocks/>
                <a:stCxn id="34" idx="3"/>
                <a:endCxn id="49"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53" name="Content Placeholder 7">
              <a:extLst>
                <a:ext uri="{FF2B5EF4-FFF2-40B4-BE49-F238E27FC236}">
                  <a16:creationId xmlns:a16="http://schemas.microsoft.com/office/drawing/2014/main" id="{66F5F5D9-0676-49C4-82F8-C5A8EFC6A9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grpSp>
    </p:spTree>
    <p:extLst>
      <p:ext uri="{BB962C8B-B14F-4D97-AF65-F5344CB8AC3E}">
        <p14:creationId xmlns:p14="http://schemas.microsoft.com/office/powerpoint/2010/main" val="126633968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1EB9D5-EF7F-4018-8B18-B0F1F833BF0E}"/>
              </a:ext>
            </a:extLst>
          </p:cNvPr>
          <p:cNvSpPr>
            <a:spLocks noGrp="1"/>
          </p:cNvSpPr>
          <p:nvPr>
            <p:ph type="title"/>
          </p:nvPr>
        </p:nvSpPr>
        <p:spPr>
          <a:xfrm>
            <a:off x="269302" y="2084187"/>
            <a:ext cx="6174361" cy="1793090"/>
          </a:xfrm>
        </p:spPr>
        <p:txBody>
          <a:bodyPr/>
          <a:lstStyle/>
          <a:p>
            <a:r>
              <a:rPr lang="en-US" dirty="0"/>
              <a:t>What’s New in Azure Serverless</a:t>
            </a:r>
          </a:p>
        </p:txBody>
      </p:sp>
      <p:sp>
        <p:nvSpPr>
          <p:cNvPr id="5" name="Text Placeholder 4">
            <a:extLst>
              <a:ext uri="{FF2B5EF4-FFF2-40B4-BE49-F238E27FC236}">
                <a16:creationId xmlns:a16="http://schemas.microsoft.com/office/drawing/2014/main" id="{ECBC1C5F-A3FD-4955-915D-F7FA11DCEA9F}"/>
              </a:ext>
            </a:extLst>
          </p:cNvPr>
          <p:cNvSpPr>
            <a:spLocks noGrp="1"/>
          </p:cNvSpPr>
          <p:nvPr>
            <p:ph type="body" sz="quarter" idx="12"/>
          </p:nvPr>
        </p:nvSpPr>
        <p:spPr>
          <a:xfrm>
            <a:off x="212858" y="4228530"/>
            <a:ext cx="7373276" cy="1792326"/>
          </a:xfrm>
        </p:spPr>
        <p:txBody>
          <a:bodyPr/>
          <a:lstStyle/>
          <a:p>
            <a:r>
              <a:rPr lang="en-US" dirty="0"/>
              <a:t>Michael S. Collier</a:t>
            </a:r>
          </a:p>
          <a:p>
            <a:endParaRPr lang="en-US" sz="1961" dirty="0"/>
          </a:p>
          <a:p>
            <a:endParaRPr lang="en-US" sz="1961" dirty="0"/>
          </a:p>
          <a:p>
            <a:r>
              <a:rPr lang="en-US" sz="2745" dirty="0"/>
              <a:t>Sr. Software Development Engineer</a:t>
            </a:r>
          </a:p>
          <a:p>
            <a:r>
              <a:rPr lang="en-US" sz="2745" dirty="0"/>
              <a:t>Commercial Software Engineering – Global ISV</a:t>
            </a:r>
          </a:p>
          <a:p>
            <a:endParaRPr lang="en-US" sz="1961" dirty="0"/>
          </a:p>
          <a:p>
            <a:r>
              <a:rPr lang="en-US" sz="2353" dirty="0"/>
              <a:t>@</a:t>
            </a:r>
            <a:r>
              <a:rPr lang="en-US" sz="2353" dirty="0" err="1"/>
              <a:t>MichaelCollier</a:t>
            </a:r>
            <a:r>
              <a:rPr lang="en-US" sz="2353" dirty="0"/>
              <a:t> | www.MichaelSCollier.com</a:t>
            </a:r>
          </a:p>
        </p:txBody>
      </p:sp>
    </p:spTree>
    <p:extLst>
      <p:ext uri="{BB962C8B-B14F-4D97-AF65-F5344CB8AC3E}">
        <p14:creationId xmlns:p14="http://schemas.microsoft.com/office/powerpoint/2010/main" val="1393502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49110"/>
            <a:ext cx="422871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90000"/>
              </a:lnSpc>
              <a:spcBef>
                <a:spcPct val="0"/>
              </a:spcBef>
              <a:spcAft>
                <a:spcPts val="0"/>
              </a:spcAft>
              <a:buClrTx/>
              <a:buSzTx/>
              <a:buFontTx/>
              <a:buNone/>
              <a:tabLst/>
              <a:defRPr/>
            </a:pPr>
            <a:r>
              <a:rPr kumimoji="0" lang="en-NZ" sz="4000" b="0" i="0" u="none" strike="noStrike" kern="1200" cap="none" spc="-100" normalizeH="0" baseline="0" noProof="0" dirty="0">
                <a:ln w="3175">
                  <a:noFill/>
                </a:ln>
                <a:gradFill>
                  <a:gsLst>
                    <a:gs pos="2917">
                      <a:srgbClr val="FFFFFF"/>
                    </a:gs>
                    <a:gs pos="30000">
                      <a:srgbClr val="FFFFFF"/>
                    </a:gs>
                  </a:gsLst>
                  <a:lin ang="5400000" scaled="0"/>
                </a:gradFill>
                <a:effectLst/>
                <a:uLnTx/>
                <a:uFillTx/>
                <a:latin typeface="Segoe UI Light"/>
                <a:ea typeface="+mn-ea"/>
                <a:cs typeface="Segoe UI" pitchFamily="34" charset="0"/>
              </a:rPr>
              <a:t>Durable Functions</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Extension of Azure Functions &amp; </a:t>
            </a:r>
            <a:r>
              <a:rPr kumimoji="0" lang="en-US" sz="2157"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WebJobs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noProof="0" dirty="0">
                <a:gradFill>
                  <a:gsLst>
                    <a:gs pos="2917">
                      <a:srgbClr val="FFFFFF"/>
                    </a:gs>
                    <a:gs pos="30000">
                      <a:srgbClr val="FFFFFF"/>
                    </a:gs>
                  </a:gsLst>
                  <a:lin ang="5400000" scaled="0"/>
                </a:gradFill>
                <a:latin typeface="Segoe UI Semilight"/>
              </a:rPr>
              <a:t>Orchestrator Function</a:t>
            </a: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Call</a:t>
            </a:r>
            <a:r>
              <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 functions sync/</a:t>
            </a:r>
            <a:r>
              <a:rPr kumimoji="0" lang="en-US" sz="2157" b="0" i="0" u="none" strike="noStrike" kern="1200" cap="none" spc="0" normalizeH="0" dirty="0" err="1">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async</a:t>
            </a:r>
            <a:endParaRPr kumimoji="0" lang="en-US" sz="2157" b="0" i="0" u="none" strike="noStrike" kern="1200" cap="none" spc="0" normalizeH="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endParaRPr lang="en-US" sz="2157" baseline="0" noProof="0" dirty="0">
              <a:gradFill>
                <a:gsLst>
                  <a:gs pos="2917">
                    <a:srgbClr val="FFFFFF"/>
                  </a:gs>
                  <a:gs pos="30000">
                    <a:srgbClr val="FFFFFF"/>
                  </a:gs>
                </a:gsLst>
                <a:lin ang="5400000" scaled="0"/>
              </a:gradFill>
              <a:latin typeface="Segoe UI Semilight"/>
            </a:endParaRPr>
          </a:p>
          <a:p>
            <a:pPr marL="0" marR="0" lvl="1" indent="0" algn="l" defTabSz="914192" rtl="0" eaLnBrk="1" fontAlgn="auto" latinLnBrk="0" hangingPunct="1">
              <a:lnSpc>
                <a:spcPct val="90000"/>
              </a:lnSpc>
              <a:spcBef>
                <a:spcPts val="0"/>
              </a:spcBef>
              <a:spcAft>
                <a:spcPts val="1765"/>
              </a:spcAft>
              <a:buClrTx/>
              <a:buSzPct val="90000"/>
              <a:buFont typeface="Arial" pitchFamily="34" charset="0"/>
              <a:buNone/>
              <a:tabLst/>
              <a:defRPr/>
            </a:pPr>
            <a:r>
              <a:rPr lang="en-US" sz="2157" baseline="0" noProof="0" dirty="0">
                <a:gradFill>
                  <a:gsLst>
                    <a:gs pos="2917">
                      <a:srgbClr val="FFFFFF"/>
                    </a:gs>
                    <a:gs pos="30000">
                      <a:srgbClr val="FFFFFF"/>
                    </a:gs>
                  </a:gsLst>
                  <a:lin ang="5400000" scaled="0"/>
                </a:gradFill>
                <a:latin typeface="Segoe UI Semilight"/>
              </a:rPr>
              <a:t>Automatic</a:t>
            </a:r>
            <a:r>
              <a:rPr lang="en-US" sz="2157" noProof="0" dirty="0">
                <a:gradFill>
                  <a:gsLst>
                    <a:gs pos="2917">
                      <a:srgbClr val="FFFFFF"/>
                    </a:gs>
                    <a:gs pos="30000">
                      <a:srgbClr val="FFFFFF"/>
                    </a:gs>
                  </a:gsLst>
                  <a:lin ang="5400000" scaled="0"/>
                </a:gradFill>
                <a:latin typeface="Segoe UI Semilight"/>
              </a:rPr>
              <a:t> checkpoints</a:t>
            </a:r>
            <a:endParaRPr kumimoji="0" lang="en-US" sz="2157"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146" name="Content Placeholder 17">
            <a:extLst>
              <a:ext uri="{FF2B5EF4-FFF2-40B4-BE49-F238E27FC236}">
                <a16:creationId xmlns:a16="http://schemas.microsoft.com/office/drawing/2014/main" id="{8AEF5B7F-6EFF-4564-905F-5B7CD8788EAD}"/>
              </a:ext>
            </a:extLst>
          </p:cNvPr>
          <p:cNvPicPr>
            <a:picLocks noGrp="1" noChangeAspect="1"/>
          </p:cNvPicPr>
          <p:nvPr/>
        </p:nvPicPr>
        <p:blipFill>
          <a:blip r:embed="rId3"/>
          <a:stretch>
            <a:fillRect/>
          </a:stretch>
        </p:blipFill>
        <p:spPr>
          <a:xfrm>
            <a:off x="7781799" y="4850458"/>
            <a:ext cx="4361035" cy="1828137"/>
          </a:xfrm>
          <a:prstGeom prst="rect">
            <a:avLst/>
          </a:prstGeom>
        </p:spPr>
      </p:pic>
      <p:grpSp>
        <p:nvGrpSpPr>
          <p:cNvPr id="92" name="Group 91">
            <a:extLst>
              <a:ext uri="{FF2B5EF4-FFF2-40B4-BE49-F238E27FC236}">
                <a16:creationId xmlns:a16="http://schemas.microsoft.com/office/drawing/2014/main" id="{6F7FCBD1-E792-49C9-8BF3-8A17BE6F6622}"/>
              </a:ext>
            </a:extLst>
          </p:cNvPr>
          <p:cNvGrpSpPr/>
          <p:nvPr/>
        </p:nvGrpSpPr>
        <p:grpSpPr>
          <a:xfrm>
            <a:off x="4532378" y="106586"/>
            <a:ext cx="7215387" cy="1028052"/>
            <a:chOff x="2141199" y="1929360"/>
            <a:chExt cx="7859886" cy="1180423"/>
          </a:xfrm>
        </p:grpSpPr>
        <p:pic>
          <p:nvPicPr>
            <p:cNvPr id="93" name="Content Placeholder 3">
              <a:extLst>
                <a:ext uri="{FF2B5EF4-FFF2-40B4-BE49-F238E27FC236}">
                  <a16:creationId xmlns:a16="http://schemas.microsoft.com/office/drawing/2014/main" id="{D5CAE971-0165-4117-A56A-5E5649CC8419}"/>
                </a:ext>
              </a:extLst>
            </p:cNvPr>
            <p:cNvPicPr>
              <a:picLocks noChangeAspect="1"/>
            </p:cNvPicPr>
            <p:nvPr/>
          </p:nvPicPr>
          <p:blipFill>
            <a:blip r:embed="rId4"/>
            <a:stretch>
              <a:fillRect/>
            </a:stretch>
          </p:blipFill>
          <p:spPr>
            <a:xfrm>
              <a:off x="2141199" y="2005532"/>
              <a:ext cx="780738" cy="765256"/>
            </a:xfrm>
            <a:prstGeom prst="rect">
              <a:avLst/>
            </a:prstGeom>
          </p:spPr>
        </p:pic>
        <p:sp>
          <p:nvSpPr>
            <p:cNvPr id="94" name="Cylinder 93">
              <a:extLst>
                <a:ext uri="{FF2B5EF4-FFF2-40B4-BE49-F238E27FC236}">
                  <a16:creationId xmlns:a16="http://schemas.microsoft.com/office/drawing/2014/main" id="{D456B576-B45A-49CC-AEC1-691AF69CFE4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5" name="Content Placeholder 3">
              <a:extLst>
                <a:ext uri="{FF2B5EF4-FFF2-40B4-BE49-F238E27FC236}">
                  <a16:creationId xmlns:a16="http://schemas.microsoft.com/office/drawing/2014/main" id="{A8C9DF59-23D2-4B9B-88DA-04492EF5A7FA}"/>
                </a:ext>
              </a:extLst>
            </p:cNvPr>
            <p:cNvPicPr>
              <a:picLocks noChangeAspect="1"/>
            </p:cNvPicPr>
            <p:nvPr/>
          </p:nvPicPr>
          <p:blipFill>
            <a:blip r:embed="rId4"/>
            <a:stretch>
              <a:fillRect/>
            </a:stretch>
          </p:blipFill>
          <p:spPr>
            <a:xfrm>
              <a:off x="4500915" y="2005532"/>
              <a:ext cx="780738" cy="765256"/>
            </a:xfrm>
            <a:prstGeom prst="rect">
              <a:avLst/>
            </a:prstGeom>
          </p:spPr>
        </p:pic>
        <p:sp>
          <p:nvSpPr>
            <p:cNvPr id="96" name="Cylinder 95">
              <a:extLst>
                <a:ext uri="{FF2B5EF4-FFF2-40B4-BE49-F238E27FC236}">
                  <a16:creationId xmlns:a16="http://schemas.microsoft.com/office/drawing/2014/main" id="{E99F5A4E-46D6-49EC-93C9-8B7DB53A0BBD}"/>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dirty="0"/>
            </a:p>
          </p:txBody>
        </p:sp>
        <p:pic>
          <p:nvPicPr>
            <p:cNvPr id="97" name="Content Placeholder 3">
              <a:extLst>
                <a:ext uri="{FF2B5EF4-FFF2-40B4-BE49-F238E27FC236}">
                  <a16:creationId xmlns:a16="http://schemas.microsoft.com/office/drawing/2014/main" id="{C7263743-7839-407B-A774-22FB87CE7011}"/>
                </a:ext>
              </a:extLst>
            </p:cNvPr>
            <p:cNvPicPr>
              <a:picLocks noChangeAspect="1"/>
            </p:cNvPicPr>
            <p:nvPr/>
          </p:nvPicPr>
          <p:blipFill>
            <a:blip r:embed="rId4"/>
            <a:stretch>
              <a:fillRect/>
            </a:stretch>
          </p:blipFill>
          <p:spPr>
            <a:xfrm>
              <a:off x="6860631" y="2005532"/>
              <a:ext cx="780738" cy="765256"/>
            </a:xfrm>
            <a:prstGeom prst="rect">
              <a:avLst/>
            </a:prstGeom>
          </p:spPr>
        </p:pic>
        <p:sp>
          <p:nvSpPr>
            <p:cNvPr id="98" name="Cylinder 97">
              <a:extLst>
                <a:ext uri="{FF2B5EF4-FFF2-40B4-BE49-F238E27FC236}">
                  <a16:creationId xmlns:a16="http://schemas.microsoft.com/office/drawing/2014/main" id="{53BDE090-0C44-4D7D-9776-D8FBCC3E071F}"/>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99" name="Content Placeholder 3">
              <a:extLst>
                <a:ext uri="{FF2B5EF4-FFF2-40B4-BE49-F238E27FC236}">
                  <a16:creationId xmlns:a16="http://schemas.microsoft.com/office/drawing/2014/main" id="{10548043-262E-4455-BAC9-C85EBC166BAD}"/>
                </a:ext>
              </a:extLst>
            </p:cNvPr>
            <p:cNvPicPr>
              <a:picLocks noChangeAspect="1"/>
            </p:cNvPicPr>
            <p:nvPr/>
          </p:nvPicPr>
          <p:blipFill>
            <a:blip r:embed="rId4"/>
            <a:stretch>
              <a:fillRect/>
            </a:stretch>
          </p:blipFill>
          <p:spPr>
            <a:xfrm>
              <a:off x="9220347" y="2005532"/>
              <a:ext cx="780738" cy="765256"/>
            </a:xfrm>
            <a:prstGeom prst="rect">
              <a:avLst/>
            </a:prstGeom>
          </p:spPr>
        </p:pic>
        <p:sp>
          <p:nvSpPr>
            <p:cNvPr id="100" name="Arrow: Right 99">
              <a:extLst>
                <a:ext uri="{FF2B5EF4-FFF2-40B4-BE49-F238E27FC236}">
                  <a16:creationId xmlns:a16="http://schemas.microsoft.com/office/drawing/2014/main" id="{43562D0A-7FAE-4729-B26C-3AEB1978496F}"/>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1" name="Arrow: Right 100">
              <a:extLst>
                <a:ext uri="{FF2B5EF4-FFF2-40B4-BE49-F238E27FC236}">
                  <a16:creationId xmlns:a16="http://schemas.microsoft.com/office/drawing/2014/main" id="{3C3A7D97-A340-4D35-BEE4-7CF7AEFD2E1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2" name="Arrow: Right 101">
              <a:extLst>
                <a:ext uri="{FF2B5EF4-FFF2-40B4-BE49-F238E27FC236}">
                  <a16:creationId xmlns:a16="http://schemas.microsoft.com/office/drawing/2014/main" id="{0948B6ED-23C5-4669-9D64-75F22E9070CE}"/>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3" name="Arrow: Right 102">
              <a:extLst>
                <a:ext uri="{FF2B5EF4-FFF2-40B4-BE49-F238E27FC236}">
                  <a16:creationId xmlns:a16="http://schemas.microsoft.com/office/drawing/2014/main" id="{2337B305-18DB-4CD6-B143-26A99D5E4E59}"/>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4" name="Arrow: Right 103">
              <a:extLst>
                <a:ext uri="{FF2B5EF4-FFF2-40B4-BE49-F238E27FC236}">
                  <a16:creationId xmlns:a16="http://schemas.microsoft.com/office/drawing/2014/main" id="{C85467E5-18DD-452F-97C3-121D1A4E0B0F}"/>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5" name="Arrow: Right 104">
              <a:extLst>
                <a:ext uri="{FF2B5EF4-FFF2-40B4-BE49-F238E27FC236}">
                  <a16:creationId xmlns:a16="http://schemas.microsoft.com/office/drawing/2014/main" id="{37B90A10-A830-46C7-8808-70192BA1B3FD}"/>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06" name="TextBox 16">
              <a:extLst>
                <a:ext uri="{FF2B5EF4-FFF2-40B4-BE49-F238E27FC236}">
                  <a16:creationId xmlns:a16="http://schemas.microsoft.com/office/drawing/2014/main" id="{EE2D1714-63B2-4472-B994-0B53DBB66638}"/>
                </a:ext>
              </a:extLst>
            </p:cNvPr>
            <p:cNvSpPr txBox="1"/>
            <p:nvPr/>
          </p:nvSpPr>
          <p:spPr>
            <a:xfrm>
              <a:off x="2327826" y="2756389"/>
              <a:ext cx="367050"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07" name="TextBox 17">
              <a:extLst>
                <a:ext uri="{FF2B5EF4-FFF2-40B4-BE49-F238E27FC236}">
                  <a16:creationId xmlns:a16="http://schemas.microsoft.com/office/drawing/2014/main" id="{403C09BC-AFD2-450F-B27E-40EB85561C92}"/>
                </a:ext>
              </a:extLst>
            </p:cNvPr>
            <p:cNvSpPr txBox="1"/>
            <p:nvPr/>
          </p:nvSpPr>
          <p:spPr>
            <a:xfrm>
              <a:off x="4687542"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08" name="TextBox 18">
              <a:extLst>
                <a:ext uri="{FF2B5EF4-FFF2-40B4-BE49-F238E27FC236}">
                  <a16:creationId xmlns:a16="http://schemas.microsoft.com/office/drawing/2014/main" id="{253344A6-03B8-4EAF-BA1F-9D833B338BD9}"/>
                </a:ext>
              </a:extLst>
            </p:cNvPr>
            <p:cNvSpPr txBox="1"/>
            <p:nvPr/>
          </p:nvSpPr>
          <p:spPr>
            <a:xfrm>
              <a:off x="7047258" y="2756389"/>
              <a:ext cx="396734"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sp>
          <p:nvSpPr>
            <p:cNvPr id="109" name="TextBox 19">
              <a:extLst>
                <a:ext uri="{FF2B5EF4-FFF2-40B4-BE49-F238E27FC236}">
                  <a16:creationId xmlns:a16="http://schemas.microsoft.com/office/drawing/2014/main" id="{49F47FAE-A2C6-46D8-BA81-EDBCB8FA41BC}"/>
                </a:ext>
              </a:extLst>
            </p:cNvPr>
            <p:cNvSpPr txBox="1"/>
            <p:nvPr/>
          </p:nvSpPr>
          <p:spPr>
            <a:xfrm>
              <a:off x="9406974" y="2756389"/>
              <a:ext cx="400226" cy="35339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F4</a:t>
              </a:r>
            </a:p>
          </p:txBody>
        </p:sp>
      </p:grpSp>
      <p:sp>
        <p:nvSpPr>
          <p:cNvPr id="2" name="Oval 1">
            <a:extLst>
              <a:ext uri="{FF2B5EF4-FFF2-40B4-BE49-F238E27FC236}">
                <a16:creationId xmlns:a16="http://schemas.microsoft.com/office/drawing/2014/main" id="{8B2EAE1E-91C7-4D77-8232-2AB1B5A47C60}"/>
              </a:ext>
            </a:extLst>
          </p:cNvPr>
          <p:cNvSpPr/>
          <p:nvPr/>
        </p:nvSpPr>
        <p:spPr bwMode="auto">
          <a:xfrm>
            <a:off x="4247974" y="137486"/>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1</a:t>
            </a:r>
          </a:p>
        </p:txBody>
      </p:sp>
      <p:grpSp>
        <p:nvGrpSpPr>
          <p:cNvPr id="130" name="Group 129">
            <a:extLst>
              <a:ext uri="{FF2B5EF4-FFF2-40B4-BE49-F238E27FC236}">
                <a16:creationId xmlns:a16="http://schemas.microsoft.com/office/drawing/2014/main" id="{671B8950-F361-4D1B-8532-51F73B1698BD}"/>
              </a:ext>
            </a:extLst>
          </p:cNvPr>
          <p:cNvGrpSpPr/>
          <p:nvPr/>
        </p:nvGrpSpPr>
        <p:grpSpPr>
          <a:xfrm>
            <a:off x="4522803" y="1558894"/>
            <a:ext cx="2941489" cy="2323251"/>
            <a:chOff x="3289988" y="1690688"/>
            <a:chExt cx="3679619" cy="2857964"/>
          </a:xfrm>
        </p:grpSpPr>
        <p:pic>
          <p:nvPicPr>
            <p:cNvPr id="131" name="Content Placeholder 3">
              <a:extLst>
                <a:ext uri="{FF2B5EF4-FFF2-40B4-BE49-F238E27FC236}">
                  <a16:creationId xmlns:a16="http://schemas.microsoft.com/office/drawing/2014/main" id="{EC7AE240-4002-4271-859D-64079777BE3A}"/>
                </a:ext>
              </a:extLst>
            </p:cNvPr>
            <p:cNvPicPr>
              <a:picLocks noChangeAspect="1"/>
            </p:cNvPicPr>
            <p:nvPr/>
          </p:nvPicPr>
          <p:blipFill>
            <a:blip r:embed="rId4"/>
            <a:stretch>
              <a:fillRect/>
            </a:stretch>
          </p:blipFill>
          <p:spPr>
            <a:xfrm>
              <a:off x="3715247" y="1690688"/>
              <a:ext cx="780738" cy="765256"/>
            </a:xfrm>
            <a:prstGeom prst="rect">
              <a:avLst/>
            </a:prstGeom>
          </p:spPr>
        </p:pic>
        <p:sp>
          <p:nvSpPr>
            <p:cNvPr id="132" name="Cylinder 131">
              <a:extLst>
                <a:ext uri="{FF2B5EF4-FFF2-40B4-BE49-F238E27FC236}">
                  <a16:creationId xmlns:a16="http://schemas.microsoft.com/office/drawing/2014/main" id="{7E120A7C-A6A7-49B5-9A69-03A6E8F47348}"/>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33" name="Content Placeholder 3">
              <a:extLst>
                <a:ext uri="{FF2B5EF4-FFF2-40B4-BE49-F238E27FC236}">
                  <a16:creationId xmlns:a16="http://schemas.microsoft.com/office/drawing/2014/main" id="{2CA59138-C697-4CB3-B17D-74FD6F68CF52}"/>
                </a:ext>
              </a:extLst>
            </p:cNvPr>
            <p:cNvPicPr>
              <a:picLocks noChangeAspect="1"/>
            </p:cNvPicPr>
            <p:nvPr/>
          </p:nvPicPr>
          <p:blipFill>
            <a:blip r:embed="rId4"/>
            <a:stretch>
              <a:fillRect/>
            </a:stretch>
          </p:blipFill>
          <p:spPr>
            <a:xfrm>
              <a:off x="6074963" y="1690688"/>
              <a:ext cx="780738" cy="765256"/>
            </a:xfrm>
            <a:prstGeom prst="rect">
              <a:avLst/>
            </a:prstGeom>
          </p:spPr>
        </p:pic>
        <p:sp>
          <p:nvSpPr>
            <p:cNvPr id="134" name="Arrow: Right 133">
              <a:extLst>
                <a:ext uri="{FF2B5EF4-FFF2-40B4-BE49-F238E27FC236}">
                  <a16:creationId xmlns:a16="http://schemas.microsoft.com/office/drawing/2014/main" id="{3B672C1E-DD9A-40B9-AD1C-F22056660ADE}"/>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5" name="Arrow: Right 134">
              <a:extLst>
                <a:ext uri="{FF2B5EF4-FFF2-40B4-BE49-F238E27FC236}">
                  <a16:creationId xmlns:a16="http://schemas.microsoft.com/office/drawing/2014/main" id="{2FF2E484-828F-420A-A7D3-C7943F7AEE9B}"/>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6" name="TextBox 8">
              <a:extLst>
                <a:ext uri="{FF2B5EF4-FFF2-40B4-BE49-F238E27FC236}">
                  <a16:creationId xmlns:a16="http://schemas.microsoft.com/office/drawing/2014/main" id="{9D11CF77-80B3-4B8E-B46E-896A0FBA8A4A}"/>
                </a:ext>
              </a:extLst>
            </p:cNvPr>
            <p:cNvSpPr txBox="1"/>
            <p:nvPr/>
          </p:nvSpPr>
          <p:spPr>
            <a:xfrm>
              <a:off x="3715247" y="2417617"/>
              <a:ext cx="780738"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t>Start</a:t>
              </a:r>
            </a:p>
          </p:txBody>
        </p:sp>
        <p:sp>
          <p:nvSpPr>
            <p:cNvPr id="137" name="TextBox 9">
              <a:extLst>
                <a:ext uri="{FF2B5EF4-FFF2-40B4-BE49-F238E27FC236}">
                  <a16:creationId xmlns:a16="http://schemas.microsoft.com/office/drawing/2014/main" id="{C7284D38-B406-4DF1-97E7-024493756CB2}"/>
                </a:ext>
              </a:extLst>
            </p:cNvPr>
            <p:cNvSpPr txBox="1"/>
            <p:nvPr/>
          </p:nvSpPr>
          <p:spPr>
            <a:xfrm>
              <a:off x="5933100" y="2417617"/>
              <a:ext cx="1036507"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DoWork</a:t>
              </a:r>
              <a:endParaRPr lang="en-US" sz="1400" dirty="0"/>
            </a:p>
          </p:txBody>
        </p:sp>
        <p:sp>
          <p:nvSpPr>
            <p:cNvPr id="138" name="Cylinder 137">
              <a:extLst>
                <a:ext uri="{FF2B5EF4-FFF2-40B4-BE49-F238E27FC236}">
                  <a16:creationId xmlns:a16="http://schemas.microsoft.com/office/drawing/2014/main" id="{298A196B-8840-46DB-9E60-406F8E54A708}"/>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39" name="Arrow: Bent 138">
              <a:extLst>
                <a:ext uri="{FF2B5EF4-FFF2-40B4-BE49-F238E27FC236}">
                  <a16:creationId xmlns:a16="http://schemas.microsoft.com/office/drawing/2014/main" id="{ED6AC2BA-DA1D-481D-B4E7-EFDBF597B55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0" name="Arrow: Bent 139">
              <a:extLst>
                <a:ext uri="{FF2B5EF4-FFF2-40B4-BE49-F238E27FC236}">
                  <a16:creationId xmlns:a16="http://schemas.microsoft.com/office/drawing/2014/main" id="{D8F91559-7278-416E-A198-42E3B773CDAB}"/>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pic>
          <p:nvPicPr>
            <p:cNvPr id="141" name="Content Placeholder 3">
              <a:extLst>
                <a:ext uri="{FF2B5EF4-FFF2-40B4-BE49-F238E27FC236}">
                  <a16:creationId xmlns:a16="http://schemas.microsoft.com/office/drawing/2014/main" id="{81D84777-158E-4F8A-9A20-4D2C9E71915D}"/>
                </a:ext>
              </a:extLst>
            </p:cNvPr>
            <p:cNvPicPr>
              <a:picLocks noChangeAspect="1"/>
            </p:cNvPicPr>
            <p:nvPr/>
          </p:nvPicPr>
          <p:blipFill>
            <a:blip r:embed="rId4"/>
            <a:stretch>
              <a:fillRect/>
            </a:stretch>
          </p:blipFill>
          <p:spPr>
            <a:xfrm>
              <a:off x="3789471" y="3479006"/>
              <a:ext cx="780738" cy="765256"/>
            </a:xfrm>
            <a:prstGeom prst="rect">
              <a:avLst/>
            </a:prstGeom>
          </p:spPr>
        </p:pic>
        <p:sp>
          <p:nvSpPr>
            <p:cNvPr id="142" name="Arrow: Bent 141">
              <a:extLst>
                <a:ext uri="{FF2B5EF4-FFF2-40B4-BE49-F238E27FC236}">
                  <a16:creationId xmlns:a16="http://schemas.microsoft.com/office/drawing/2014/main" id="{9FD7D5AE-61AF-40EE-B72E-C74178982FB4}"/>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43" name="TextBox 15">
              <a:extLst>
                <a:ext uri="{FF2B5EF4-FFF2-40B4-BE49-F238E27FC236}">
                  <a16:creationId xmlns:a16="http://schemas.microsoft.com/office/drawing/2014/main" id="{653CB8CB-B894-4130-A3A8-F0627696085E}"/>
                </a:ext>
              </a:extLst>
            </p:cNvPr>
            <p:cNvSpPr txBox="1"/>
            <p:nvPr/>
          </p:nvSpPr>
          <p:spPr>
            <a:xfrm>
              <a:off x="3597856" y="4170038"/>
              <a:ext cx="1163967" cy="37861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err="1"/>
                <a:t>GetStatus</a:t>
              </a:r>
              <a:endParaRPr lang="en-US" sz="1400" dirty="0"/>
            </a:p>
          </p:txBody>
        </p:sp>
        <p:sp>
          <p:nvSpPr>
            <p:cNvPr id="144" name="Arrow: Right 143">
              <a:extLst>
                <a:ext uri="{FF2B5EF4-FFF2-40B4-BE49-F238E27FC236}">
                  <a16:creationId xmlns:a16="http://schemas.microsoft.com/office/drawing/2014/main" id="{B4794FBB-56DE-4D03-98C1-842256C1A67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45" name="Arrow: Right 144">
              <a:extLst>
                <a:ext uri="{FF2B5EF4-FFF2-40B4-BE49-F238E27FC236}">
                  <a16:creationId xmlns:a16="http://schemas.microsoft.com/office/drawing/2014/main" id="{0A7CBEA3-6C9D-4655-92BA-4227CDAA82D5}"/>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4" name="Oval 153">
            <a:extLst>
              <a:ext uri="{FF2B5EF4-FFF2-40B4-BE49-F238E27FC236}">
                <a16:creationId xmlns:a16="http://schemas.microsoft.com/office/drawing/2014/main" id="{D5D1D212-6070-4500-B45C-ABBB5F377F67}"/>
              </a:ext>
            </a:extLst>
          </p:cNvPr>
          <p:cNvSpPr/>
          <p:nvPr/>
        </p:nvSpPr>
        <p:spPr bwMode="auto">
          <a:xfrm>
            <a:off x="4462599" y="1447270"/>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2</a:t>
            </a:r>
          </a:p>
        </p:txBody>
      </p:sp>
      <p:grpSp>
        <p:nvGrpSpPr>
          <p:cNvPr id="111" name="Group 110">
            <a:extLst>
              <a:ext uri="{FF2B5EF4-FFF2-40B4-BE49-F238E27FC236}">
                <a16:creationId xmlns:a16="http://schemas.microsoft.com/office/drawing/2014/main" id="{73343923-6037-4D5A-8F94-FCDAC17FD3C3}"/>
              </a:ext>
            </a:extLst>
          </p:cNvPr>
          <p:cNvGrpSpPr/>
          <p:nvPr/>
        </p:nvGrpSpPr>
        <p:grpSpPr>
          <a:xfrm>
            <a:off x="7380386" y="2214261"/>
            <a:ext cx="4701655" cy="2299072"/>
            <a:chOff x="3236608" y="3429000"/>
            <a:chExt cx="5500170" cy="2617630"/>
          </a:xfrm>
        </p:grpSpPr>
        <p:pic>
          <p:nvPicPr>
            <p:cNvPr id="112" name="Content Placeholder 3">
              <a:extLst>
                <a:ext uri="{FF2B5EF4-FFF2-40B4-BE49-F238E27FC236}">
                  <a16:creationId xmlns:a16="http://schemas.microsoft.com/office/drawing/2014/main" id="{1BA6ABD4-5968-494D-B8B2-9A68ED2C0FEB}"/>
                </a:ext>
              </a:extLst>
            </p:cNvPr>
            <p:cNvPicPr>
              <a:picLocks noChangeAspect="1"/>
            </p:cNvPicPr>
            <p:nvPr/>
          </p:nvPicPr>
          <p:blipFill>
            <a:blip r:embed="rId4"/>
            <a:stretch>
              <a:fillRect/>
            </a:stretch>
          </p:blipFill>
          <p:spPr>
            <a:xfrm>
              <a:off x="3236608" y="4194256"/>
              <a:ext cx="780738" cy="765256"/>
            </a:xfrm>
            <a:prstGeom prst="rect">
              <a:avLst/>
            </a:prstGeom>
          </p:spPr>
        </p:pic>
        <p:sp>
          <p:nvSpPr>
            <p:cNvPr id="113" name="Cylinder 112">
              <a:extLst>
                <a:ext uri="{FF2B5EF4-FFF2-40B4-BE49-F238E27FC236}">
                  <a16:creationId xmlns:a16="http://schemas.microsoft.com/office/drawing/2014/main" id="{D327CD05-F6DA-4532-A999-566F4D3C6858}"/>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4" name="Content Placeholder 3">
              <a:extLst>
                <a:ext uri="{FF2B5EF4-FFF2-40B4-BE49-F238E27FC236}">
                  <a16:creationId xmlns:a16="http://schemas.microsoft.com/office/drawing/2014/main" id="{EF437A08-4576-41A8-9E87-9235EBFFE61B}"/>
                </a:ext>
              </a:extLst>
            </p:cNvPr>
            <p:cNvPicPr>
              <a:picLocks noChangeAspect="1"/>
            </p:cNvPicPr>
            <p:nvPr/>
          </p:nvPicPr>
          <p:blipFill>
            <a:blip r:embed="rId4"/>
            <a:stretch>
              <a:fillRect/>
            </a:stretch>
          </p:blipFill>
          <p:spPr>
            <a:xfrm>
              <a:off x="5596324" y="4194256"/>
              <a:ext cx="780738" cy="765256"/>
            </a:xfrm>
            <a:prstGeom prst="rect">
              <a:avLst/>
            </a:prstGeom>
          </p:spPr>
        </p:pic>
        <p:sp>
          <p:nvSpPr>
            <p:cNvPr id="115" name="Cylinder 114">
              <a:extLst>
                <a:ext uri="{FF2B5EF4-FFF2-40B4-BE49-F238E27FC236}">
                  <a16:creationId xmlns:a16="http://schemas.microsoft.com/office/drawing/2014/main" id="{1DDD2C8C-A6A9-4974-B07F-1BA83E1CE8E5}"/>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pic>
          <p:nvPicPr>
            <p:cNvPr id="116" name="Content Placeholder 3">
              <a:extLst>
                <a:ext uri="{FF2B5EF4-FFF2-40B4-BE49-F238E27FC236}">
                  <a16:creationId xmlns:a16="http://schemas.microsoft.com/office/drawing/2014/main" id="{8C0E424F-65E8-4EA3-8690-7AA3FD1D53CB}"/>
                </a:ext>
              </a:extLst>
            </p:cNvPr>
            <p:cNvPicPr>
              <a:picLocks noChangeAspect="1"/>
            </p:cNvPicPr>
            <p:nvPr/>
          </p:nvPicPr>
          <p:blipFill>
            <a:blip r:embed="rId4"/>
            <a:stretch>
              <a:fillRect/>
            </a:stretch>
          </p:blipFill>
          <p:spPr>
            <a:xfrm>
              <a:off x="7956040" y="4194256"/>
              <a:ext cx="780738" cy="765256"/>
            </a:xfrm>
            <a:prstGeom prst="rect">
              <a:avLst/>
            </a:prstGeom>
          </p:spPr>
        </p:pic>
        <p:sp>
          <p:nvSpPr>
            <p:cNvPr id="117" name="Arrow: Right 116">
              <a:extLst>
                <a:ext uri="{FF2B5EF4-FFF2-40B4-BE49-F238E27FC236}">
                  <a16:creationId xmlns:a16="http://schemas.microsoft.com/office/drawing/2014/main" id="{21F10488-E243-4119-B31C-D67AA2F36837}"/>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8" name="Arrow: Right 117">
              <a:extLst>
                <a:ext uri="{FF2B5EF4-FFF2-40B4-BE49-F238E27FC236}">
                  <a16:creationId xmlns:a16="http://schemas.microsoft.com/office/drawing/2014/main" id="{47EB0103-6F6E-44D6-921A-E5BC91BC1C60}"/>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19" name="Arrow: Right 118">
              <a:extLst>
                <a:ext uri="{FF2B5EF4-FFF2-40B4-BE49-F238E27FC236}">
                  <a16:creationId xmlns:a16="http://schemas.microsoft.com/office/drawing/2014/main" id="{96F5D5A5-B788-44AD-89B7-A99FEDC11BE5}"/>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0" name="Arrow: Right 119">
              <a:extLst>
                <a:ext uri="{FF2B5EF4-FFF2-40B4-BE49-F238E27FC236}">
                  <a16:creationId xmlns:a16="http://schemas.microsoft.com/office/drawing/2014/main" id="{8F61E9D1-9A32-4993-A4F7-06F5B91B1CF9}"/>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21" name="TextBox 13">
              <a:extLst>
                <a:ext uri="{FF2B5EF4-FFF2-40B4-BE49-F238E27FC236}">
                  <a16:creationId xmlns:a16="http://schemas.microsoft.com/office/drawing/2014/main" id="{11903224-F291-4B20-9062-BE116E66EBEE}"/>
                </a:ext>
              </a:extLst>
            </p:cNvPr>
            <p:cNvSpPr txBox="1"/>
            <p:nvPr/>
          </p:nvSpPr>
          <p:spPr>
            <a:xfrm>
              <a:off x="3423234" y="4945113"/>
              <a:ext cx="394179"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F1</a:t>
              </a:r>
            </a:p>
          </p:txBody>
        </p:sp>
        <p:sp>
          <p:nvSpPr>
            <p:cNvPr id="122" name="TextBox 14">
              <a:extLst>
                <a:ext uri="{FF2B5EF4-FFF2-40B4-BE49-F238E27FC236}">
                  <a16:creationId xmlns:a16="http://schemas.microsoft.com/office/drawing/2014/main" id="{069876E2-166F-48F3-A314-F42A9A739576}"/>
                </a:ext>
              </a:extLst>
            </p:cNvPr>
            <p:cNvSpPr txBox="1"/>
            <p:nvPr/>
          </p:nvSpPr>
          <p:spPr>
            <a:xfrm>
              <a:off x="5782951" y="5696208"/>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F2</a:t>
              </a:r>
            </a:p>
          </p:txBody>
        </p:sp>
        <p:sp>
          <p:nvSpPr>
            <p:cNvPr id="123" name="TextBox 15">
              <a:extLst>
                <a:ext uri="{FF2B5EF4-FFF2-40B4-BE49-F238E27FC236}">
                  <a16:creationId xmlns:a16="http://schemas.microsoft.com/office/drawing/2014/main" id="{E9005DEE-165B-45F4-946F-F52C9E15AFF3}"/>
                </a:ext>
              </a:extLst>
            </p:cNvPr>
            <p:cNvSpPr txBox="1"/>
            <p:nvPr/>
          </p:nvSpPr>
          <p:spPr>
            <a:xfrm>
              <a:off x="8142667" y="4945113"/>
              <a:ext cx="426057" cy="35042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F3</a:t>
              </a:r>
            </a:p>
          </p:txBody>
        </p:sp>
        <p:pic>
          <p:nvPicPr>
            <p:cNvPr id="124" name="Content Placeholder 3">
              <a:extLst>
                <a:ext uri="{FF2B5EF4-FFF2-40B4-BE49-F238E27FC236}">
                  <a16:creationId xmlns:a16="http://schemas.microsoft.com/office/drawing/2014/main" id="{387FF762-7F44-41CB-9932-ADAB31D91195}"/>
                </a:ext>
              </a:extLst>
            </p:cNvPr>
            <p:cNvPicPr>
              <a:picLocks noChangeAspect="1"/>
            </p:cNvPicPr>
            <p:nvPr/>
          </p:nvPicPr>
          <p:blipFill>
            <a:blip r:embed="rId4"/>
            <a:stretch>
              <a:fillRect/>
            </a:stretch>
          </p:blipFill>
          <p:spPr>
            <a:xfrm>
              <a:off x="5596324" y="4959512"/>
              <a:ext cx="780738" cy="765256"/>
            </a:xfrm>
            <a:prstGeom prst="rect">
              <a:avLst/>
            </a:prstGeom>
          </p:spPr>
        </p:pic>
        <p:pic>
          <p:nvPicPr>
            <p:cNvPr id="125" name="Content Placeholder 3">
              <a:extLst>
                <a:ext uri="{FF2B5EF4-FFF2-40B4-BE49-F238E27FC236}">
                  <a16:creationId xmlns:a16="http://schemas.microsoft.com/office/drawing/2014/main" id="{DB39646B-31B5-4EBB-A7DC-8F653C01F40A}"/>
                </a:ext>
              </a:extLst>
            </p:cNvPr>
            <p:cNvPicPr>
              <a:picLocks noChangeAspect="1"/>
            </p:cNvPicPr>
            <p:nvPr/>
          </p:nvPicPr>
          <p:blipFill>
            <a:blip r:embed="rId4"/>
            <a:stretch>
              <a:fillRect/>
            </a:stretch>
          </p:blipFill>
          <p:spPr>
            <a:xfrm>
              <a:off x="5596324" y="3429000"/>
              <a:ext cx="780738" cy="765256"/>
            </a:xfrm>
            <a:prstGeom prst="rect">
              <a:avLst/>
            </a:prstGeom>
          </p:spPr>
        </p:pic>
        <p:sp>
          <p:nvSpPr>
            <p:cNvPr id="126" name="Arrow: Bent 125">
              <a:extLst>
                <a:ext uri="{FF2B5EF4-FFF2-40B4-BE49-F238E27FC236}">
                  <a16:creationId xmlns:a16="http://schemas.microsoft.com/office/drawing/2014/main" id="{158248BD-6840-4C25-B376-27DF7CA6F406}"/>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7" name="Arrow: Bent 126">
              <a:extLst>
                <a:ext uri="{FF2B5EF4-FFF2-40B4-BE49-F238E27FC236}">
                  <a16:creationId xmlns:a16="http://schemas.microsoft.com/office/drawing/2014/main" id="{6DE37FAB-20B5-434B-A997-EC98C8298ED9}"/>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8" name="Arrow: Bent 127">
              <a:extLst>
                <a:ext uri="{FF2B5EF4-FFF2-40B4-BE49-F238E27FC236}">
                  <a16:creationId xmlns:a16="http://schemas.microsoft.com/office/drawing/2014/main" id="{0485E0AE-EABA-4B6F-BE5B-CE1FEDF83B65}"/>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sp>
          <p:nvSpPr>
            <p:cNvPr id="129" name="Arrow: Bent 128">
              <a:extLst>
                <a:ext uri="{FF2B5EF4-FFF2-40B4-BE49-F238E27FC236}">
                  <a16:creationId xmlns:a16="http://schemas.microsoft.com/office/drawing/2014/main" id="{14916460-5D4B-4DE9-802F-7A4373438751}"/>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endParaRPr>
            </a:p>
          </p:txBody>
        </p:sp>
      </p:grpSp>
      <p:sp>
        <p:nvSpPr>
          <p:cNvPr id="155" name="Oval 154">
            <a:extLst>
              <a:ext uri="{FF2B5EF4-FFF2-40B4-BE49-F238E27FC236}">
                <a16:creationId xmlns:a16="http://schemas.microsoft.com/office/drawing/2014/main" id="{18A5DE85-8D64-4ACE-AE65-166306C01601}"/>
              </a:ext>
            </a:extLst>
          </p:cNvPr>
          <p:cNvSpPr/>
          <p:nvPr/>
        </p:nvSpPr>
        <p:spPr bwMode="auto">
          <a:xfrm>
            <a:off x="8260570" y="2460214"/>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3</a:t>
            </a:r>
          </a:p>
        </p:txBody>
      </p:sp>
      <p:grpSp>
        <p:nvGrpSpPr>
          <p:cNvPr id="147" name="Group 146">
            <a:extLst>
              <a:ext uri="{FF2B5EF4-FFF2-40B4-BE49-F238E27FC236}">
                <a16:creationId xmlns:a16="http://schemas.microsoft.com/office/drawing/2014/main" id="{CFE69381-DF88-4EE9-8330-D0BCBCA8183D}"/>
              </a:ext>
            </a:extLst>
          </p:cNvPr>
          <p:cNvGrpSpPr/>
          <p:nvPr/>
        </p:nvGrpSpPr>
        <p:grpSpPr>
          <a:xfrm>
            <a:off x="4703702" y="4544067"/>
            <a:ext cx="2232265" cy="1810955"/>
            <a:chOff x="4733988" y="2288475"/>
            <a:chExt cx="2232265" cy="1810955"/>
          </a:xfrm>
        </p:grpSpPr>
        <p:sp>
          <p:nvSpPr>
            <p:cNvPr id="148" name="Arrow: Circular 147">
              <a:extLst>
                <a:ext uri="{FF2B5EF4-FFF2-40B4-BE49-F238E27FC236}">
                  <a16:creationId xmlns:a16="http://schemas.microsoft.com/office/drawing/2014/main" id="{B5311E3D-27A3-4207-9DA9-24EC1DE85DCE}"/>
                </a:ext>
              </a:extLst>
            </p:cNvPr>
            <p:cNvSpPr/>
            <p:nvPr/>
          </p:nvSpPr>
          <p:spPr bwMode="auto">
            <a:xfrm rot="10327359">
              <a:off x="5135453" y="2288475"/>
              <a:ext cx="1830800" cy="1810955"/>
            </a:xfrm>
            <a:prstGeom prst="circularArrow">
              <a:avLst>
                <a:gd name="adj1" fmla="val 12500"/>
                <a:gd name="adj2" fmla="val 1142319"/>
                <a:gd name="adj3" fmla="val 20457681"/>
                <a:gd name="adj4" fmla="val 831748"/>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9" name="Content Placeholder 3">
              <a:extLst>
                <a:ext uri="{FF2B5EF4-FFF2-40B4-BE49-F238E27FC236}">
                  <a16:creationId xmlns:a16="http://schemas.microsoft.com/office/drawing/2014/main" id="{88E4FDCF-588C-49D7-9FE7-382C4CFA7A34}"/>
                </a:ext>
              </a:extLst>
            </p:cNvPr>
            <p:cNvPicPr>
              <a:picLocks noChangeAspect="1"/>
            </p:cNvPicPr>
            <p:nvPr/>
          </p:nvPicPr>
          <p:blipFill>
            <a:blip r:embed="rId4"/>
            <a:stretch>
              <a:fillRect/>
            </a:stretch>
          </p:blipFill>
          <p:spPr>
            <a:xfrm>
              <a:off x="5720661" y="2850202"/>
              <a:ext cx="716719" cy="666476"/>
            </a:xfrm>
            <a:prstGeom prst="rect">
              <a:avLst/>
            </a:prstGeom>
          </p:spPr>
        </p:pic>
        <p:sp>
          <p:nvSpPr>
            <p:cNvPr id="150" name="Arrow: Right 149">
              <a:extLst>
                <a:ext uri="{FF2B5EF4-FFF2-40B4-BE49-F238E27FC236}">
                  <a16:creationId xmlns:a16="http://schemas.microsoft.com/office/drawing/2014/main" id="{576A8630-7F2B-4010-8BAF-489A66B74159}"/>
                </a:ext>
              </a:extLst>
            </p:cNvPr>
            <p:cNvSpPr/>
            <p:nvPr/>
          </p:nvSpPr>
          <p:spPr>
            <a:xfrm>
              <a:off x="4733988" y="268555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1" name="Arrow: Right 150">
              <a:extLst>
                <a:ext uri="{FF2B5EF4-FFF2-40B4-BE49-F238E27FC236}">
                  <a16:creationId xmlns:a16="http://schemas.microsoft.com/office/drawing/2014/main" id="{3F97A034-FD7B-4984-9844-82B515ED95C0}"/>
                </a:ext>
              </a:extLst>
            </p:cNvPr>
            <p:cNvSpPr/>
            <p:nvPr/>
          </p:nvSpPr>
          <p:spPr>
            <a:xfrm>
              <a:off x="4741810" y="3032853"/>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2" name="Arrow: Right 151">
              <a:extLst>
                <a:ext uri="{FF2B5EF4-FFF2-40B4-BE49-F238E27FC236}">
                  <a16:creationId xmlns:a16="http://schemas.microsoft.com/office/drawing/2014/main" id="{FAF3521D-EB56-4691-ADF0-8DAF4ED09BA6}"/>
                </a:ext>
              </a:extLst>
            </p:cNvPr>
            <p:cNvSpPr/>
            <p:nvPr/>
          </p:nvSpPr>
          <p:spPr>
            <a:xfrm>
              <a:off x="4741810" y="3350061"/>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sp>
          <p:nvSpPr>
            <p:cNvPr id="153" name="Arrow: Right 152">
              <a:extLst>
                <a:ext uri="{FF2B5EF4-FFF2-40B4-BE49-F238E27FC236}">
                  <a16:creationId xmlns:a16="http://schemas.microsoft.com/office/drawing/2014/main" id="{DA01D396-2EF0-44A6-9CBC-9EDF6193A169}"/>
                </a:ext>
              </a:extLst>
            </p:cNvPr>
            <p:cNvSpPr/>
            <p:nvPr/>
          </p:nvSpPr>
          <p:spPr>
            <a:xfrm>
              <a:off x="4741810" y="366309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p>
          </p:txBody>
        </p:sp>
      </p:grpSp>
      <p:sp>
        <p:nvSpPr>
          <p:cNvPr id="156" name="Oval 155">
            <a:extLst>
              <a:ext uri="{FF2B5EF4-FFF2-40B4-BE49-F238E27FC236}">
                <a16:creationId xmlns:a16="http://schemas.microsoft.com/office/drawing/2014/main" id="{E28BF3E4-0A37-44B0-972B-8ADCAF3CF5D8}"/>
              </a:ext>
            </a:extLst>
          </p:cNvPr>
          <p:cNvSpPr/>
          <p:nvPr/>
        </p:nvSpPr>
        <p:spPr bwMode="auto">
          <a:xfrm>
            <a:off x="4605880" y="4603901"/>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4</a:t>
            </a:r>
          </a:p>
        </p:txBody>
      </p:sp>
      <p:sp>
        <p:nvSpPr>
          <p:cNvPr id="157" name="Oval 156">
            <a:extLst>
              <a:ext uri="{FF2B5EF4-FFF2-40B4-BE49-F238E27FC236}">
                <a16:creationId xmlns:a16="http://schemas.microsoft.com/office/drawing/2014/main" id="{501EEA76-7A0F-447A-A9D2-1ED517365F03}"/>
              </a:ext>
            </a:extLst>
          </p:cNvPr>
          <p:cNvSpPr/>
          <p:nvPr/>
        </p:nvSpPr>
        <p:spPr bwMode="auto">
          <a:xfrm>
            <a:off x="7943029" y="4931127"/>
            <a:ext cx="240824" cy="223248"/>
          </a:xfrm>
          <a:prstGeom prst="ellipse">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5</a:t>
            </a:r>
          </a:p>
        </p:txBody>
      </p:sp>
    </p:spTree>
    <p:extLst>
      <p:ext uri="{BB962C8B-B14F-4D97-AF65-F5344CB8AC3E}">
        <p14:creationId xmlns:p14="http://schemas.microsoft.com/office/powerpoint/2010/main" val="28004810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animEffect transition="in" filter="fade">
                                      <p:cBhvr>
                                        <p:cTn id="15" dur="500"/>
                                        <p:tgtEl>
                                          <p:spTgt spid="1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1"/>
                                        </p:tgtEl>
                                        <p:attrNameLst>
                                          <p:attrName>style.visibility</p:attrName>
                                        </p:attrNameLst>
                                      </p:cBhvr>
                                      <p:to>
                                        <p:strVal val="visible"/>
                                      </p:to>
                                    </p:set>
                                    <p:animEffect transition="in" filter="fade">
                                      <p:cBhvr>
                                        <p:cTn id="23" dur="500"/>
                                        <p:tgtEl>
                                          <p:spTgt spid="1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5"/>
                                        </p:tgtEl>
                                        <p:attrNameLst>
                                          <p:attrName>style.visibility</p:attrName>
                                        </p:attrNameLst>
                                      </p:cBhvr>
                                      <p:to>
                                        <p:strVal val="visible"/>
                                      </p:to>
                                    </p:set>
                                    <p:animEffect transition="in" filter="fade">
                                      <p:cBhvr>
                                        <p:cTn id="26" dur="500"/>
                                        <p:tgtEl>
                                          <p:spTgt spid="15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5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46"/>
                                        </p:tgtEl>
                                        <p:attrNameLst>
                                          <p:attrName>style.visibility</p:attrName>
                                        </p:attrNameLst>
                                      </p:cBhvr>
                                      <p:to>
                                        <p:strVal val="visible"/>
                                      </p:to>
                                    </p:set>
                                    <p:animEffect transition="in" filter="fade">
                                      <p:cBhvr>
                                        <p:cTn id="39" dur="500"/>
                                        <p:tgtEl>
                                          <p:spTgt spid="14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7"/>
                                        </p:tgtEl>
                                        <p:attrNameLst>
                                          <p:attrName>style.visibility</p:attrName>
                                        </p:attrNameLst>
                                      </p:cBhvr>
                                      <p:to>
                                        <p:strVal val="visible"/>
                                      </p:to>
                                    </p:set>
                                    <p:animEffect transition="in" filter="fade">
                                      <p:cBhvr>
                                        <p:cTn id="42"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4" grpId="0" animBg="1"/>
      <p:bldP spid="155" grpId="0" animBg="1"/>
      <p:bldP spid="156" grpId="0" animBg="1"/>
      <p:bldP spid="1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a:t>What’s new in Azure Functions</a:t>
            </a:r>
          </a:p>
        </p:txBody>
      </p:sp>
      <p:sp>
        <p:nvSpPr>
          <p:cNvPr id="78" name="Rectangle 77"/>
          <p:cNvSpPr/>
          <p:nvPr/>
        </p:nvSpPr>
        <p:spPr bwMode="auto">
          <a:xfrm>
            <a:off x="10182960" y="5240858"/>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sp>
        <p:nvSpPr>
          <p:cNvPr id="73" name="Rectangle 72"/>
          <p:cNvSpPr/>
          <p:nvPr/>
        </p:nvSpPr>
        <p:spPr bwMode="auto">
          <a:xfrm>
            <a:off x="10182240" y="1804563"/>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sp>
        <p:nvSpPr>
          <p:cNvPr id="96" name="Rectangle 95"/>
          <p:cNvSpPr/>
          <p:nvPr/>
        </p:nvSpPr>
        <p:spPr bwMode="auto">
          <a:xfrm>
            <a:off x="10182960" y="3522711"/>
            <a:ext cx="1320536" cy="111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t" anchorCtr="0" forceAA="0" compatLnSpc="1">
            <a:prstTxWarp prst="textNoShape">
              <a:avLst/>
            </a:prstTxWarp>
            <a:noAutofit/>
          </a:bodyPr>
          <a:lstStyle/>
          <a:p>
            <a:pPr marL="0" marR="0" lvl="0" indent="0" algn="ctr" defTabSz="913587" rtl="0" eaLnBrk="1" fontAlgn="base" latinLnBrk="0" hangingPunct="1">
              <a:lnSpc>
                <a:spcPct val="90000"/>
              </a:lnSpc>
              <a:spcBef>
                <a:spcPct val="0"/>
              </a:spcBef>
              <a:spcAft>
                <a:spcPct val="0"/>
              </a:spcAft>
              <a:buClrTx/>
              <a:buSzTx/>
              <a:buFontTx/>
              <a:buNone/>
              <a:tabLst/>
              <a:defRPr/>
            </a:pPr>
            <a:r>
              <a:rPr kumimoji="0" lang="en-US" sz="13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26" name="Picture 2" descr="Image result for azure cosmos db icon">
            <a:hlinkClick r:id="rId3"/>
            <a:extLst>
              <a:ext uri="{FF2B5EF4-FFF2-40B4-BE49-F238E27FC236}">
                <a16:creationId xmlns:a16="http://schemas.microsoft.com/office/drawing/2014/main" id="{B4E57D9A-AA17-47D4-935A-F80D2339844A}"/>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416807" y="2358687"/>
            <a:ext cx="797589" cy="4187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zure stream analytics icon">
            <a:hlinkClick r:id="rId6"/>
            <a:extLst>
              <a:ext uri="{FF2B5EF4-FFF2-40B4-BE49-F238E27FC236}">
                <a16:creationId xmlns:a16="http://schemas.microsoft.com/office/drawing/2014/main" id="{FF9A9356-9504-45FE-853D-229892799C74}"/>
              </a:ext>
            </a:extLst>
          </p:cNvPr>
          <p:cNvPicPr>
            <a:picLocks noChangeAspect="1" noChangeArrowheads="1"/>
          </p:cNvPicPr>
          <p:nvPr/>
        </p:nvPicPr>
        <p:blipFill rotWithShape="1">
          <a:blip r:embed="rId7">
            <a:biLevel thresh="25000"/>
            <a:extLst>
              <a:ext uri="{28A0092B-C50C-407E-A947-70E740481C1C}">
                <a14:useLocalDpi xmlns:a14="http://schemas.microsoft.com/office/drawing/2010/main" val="0"/>
              </a:ext>
            </a:extLst>
          </a:blip>
          <a:srcRect t="7228" b="7991"/>
          <a:stretch/>
        </p:blipFill>
        <p:spPr bwMode="auto">
          <a:xfrm>
            <a:off x="10574768" y="5771602"/>
            <a:ext cx="536919" cy="4552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zure active directory icon">
            <a:hlinkClick r:id="rId8"/>
            <a:extLst>
              <a:ext uri="{FF2B5EF4-FFF2-40B4-BE49-F238E27FC236}">
                <a16:creationId xmlns:a16="http://schemas.microsoft.com/office/drawing/2014/main" id="{AD844650-CF5F-47A0-93CA-0DACD0DD31F6}"/>
              </a:ext>
            </a:extLst>
          </p:cNvPr>
          <p:cNvPicPr>
            <a:picLocks noChangeAspect="1" noChangeArrowheads="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10621030" y="4064276"/>
            <a:ext cx="444394" cy="444394"/>
          </a:xfrm>
          <a:prstGeom prst="rect">
            <a:avLst/>
          </a:prstGeom>
          <a:noFill/>
          <a:extLst>
            <a:ext uri="{909E8E84-426E-40DD-AFC4-6F175D3DCCD1}">
              <a14:hiddenFill xmlns:a14="http://schemas.microsoft.com/office/drawing/2010/main">
                <a:solidFill>
                  <a:srgbClr val="FFFFFF"/>
                </a:solidFill>
              </a14:hiddenFill>
            </a:ext>
          </a:extLst>
        </p:spPr>
      </p:pic>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Local Development</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Monitoring</a:t>
            </a:r>
          </a:p>
        </p:txBody>
      </p:sp>
      <p:sp>
        <p:nvSpPr>
          <p:cNvPr id="67" name="Freeform 33"/>
          <p:cNvSpPr>
            <a:spLocks noEditPoints="1"/>
          </p:cNvSpPr>
          <p:nvPr/>
        </p:nvSpPr>
        <p:spPr bwMode="auto">
          <a:xfrm>
            <a:off x="617374" y="2442914"/>
            <a:ext cx="360666" cy="325243"/>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41"/>
          <p:cNvSpPr>
            <a:spLocks noEditPoints="1"/>
          </p:cNvSpPr>
          <p:nvPr/>
        </p:nvSpPr>
        <p:spPr bwMode="auto">
          <a:xfrm>
            <a:off x="595314" y="5051904"/>
            <a:ext cx="404785" cy="432694"/>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FD7A6A91-8AEF-44FA-B6FE-3C40FFEA9B3F}"/>
              </a:ext>
            </a:extLst>
          </p:cNvPr>
          <p:cNvGrpSpPr/>
          <p:nvPr/>
        </p:nvGrpSpPr>
        <p:grpSpPr>
          <a:xfrm>
            <a:off x="4851204" y="2726319"/>
            <a:ext cx="2738838" cy="1971494"/>
            <a:chOff x="3436883" y="2389036"/>
            <a:chExt cx="2794153" cy="2011312"/>
          </a:xfrm>
        </p:grpSpPr>
        <p:sp>
          <p:nvSpPr>
            <p:cNvPr id="80" name="Rectangle 79">
              <a:extLst>
                <a:ext uri="{FF2B5EF4-FFF2-40B4-BE49-F238E27FC236}">
                  <a16:creationId xmlns:a16="http://schemas.microsoft.com/office/drawing/2014/main" id="{16CA87FF-784A-4D45-BC6F-90202E1A6172}"/>
                </a:ext>
              </a:extLst>
            </p:cNvPr>
            <p:cNvSpPr/>
            <p:nvPr/>
          </p:nvSpPr>
          <p:spPr bwMode="auto">
            <a:xfrm>
              <a:off x="3436883"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1" tIns="146263" rIns="182828" bIns="146263" numCol="1" spcCol="0" rtlCol="0" fromWordArt="0" anchor="ctr" anchorCtr="0" forceAA="0" compatLnSpc="1">
              <a:prstTxWarp prst="textNoShape">
                <a:avLst/>
              </a:prstTxWarp>
              <a:noAutofit/>
            </a:bodyPr>
            <a:lstStyle/>
            <a:p>
              <a:pPr marL="0" marR="0" lvl="0" indent="0" algn="l" defTabSz="932125" rtl="0" eaLnBrk="1" fontAlgn="base" latinLnBrk="0" hangingPunct="1">
                <a:lnSpc>
                  <a:spcPct val="90000"/>
                </a:lnSpc>
                <a:spcBef>
                  <a:spcPct val="0"/>
                </a:spcBef>
                <a:spcAft>
                  <a:spcPct val="0"/>
                </a:spcAft>
                <a:buClrTx/>
                <a:buSzTx/>
                <a:buFontTx/>
                <a:buNone/>
                <a:tabLst/>
                <a:defRPr/>
              </a:pPr>
              <a:r>
                <a:rPr kumimoji="0" lang="en-US" sz="1961" b="1"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Functions</a:t>
              </a:r>
            </a:p>
          </p:txBody>
        </p:sp>
        <p:sp>
          <p:nvSpPr>
            <p:cNvPr id="81" name="Rectangle 80">
              <a:extLst>
                <a:ext uri="{FF2B5EF4-FFF2-40B4-BE49-F238E27FC236}">
                  <a16:creationId xmlns:a16="http://schemas.microsoft.com/office/drawing/2014/main" id="{5963908D-859E-47FB-8875-B0023036FA7D}"/>
                </a:ext>
              </a:extLst>
            </p:cNvPr>
            <p:cNvSpPr/>
            <p:nvPr/>
          </p:nvSpPr>
          <p:spPr bwMode="auto">
            <a:xfrm>
              <a:off x="3436883"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Times New Roman" panose="02020603050405020304" pitchFamily="18" charset="0"/>
                  <a:cs typeface="+mn-cs"/>
                </a:rPr>
                <a:t>Execute your code based on events you specify</a:t>
              </a:r>
              <a:endParaRPr kumimoji="0" lang="en-US" sz="1567"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Calibri" panose="020F0502020204030204" pitchFamily="34" charset="0"/>
                <a:cs typeface="+mn-cs"/>
              </a:endParaRPr>
            </a:p>
          </p:txBody>
        </p:sp>
        <p:grpSp>
          <p:nvGrpSpPr>
            <p:cNvPr id="82" name="Group 81">
              <a:extLst>
                <a:ext uri="{FF2B5EF4-FFF2-40B4-BE49-F238E27FC236}">
                  <a16:creationId xmlns:a16="http://schemas.microsoft.com/office/drawing/2014/main" id="{B0BB7A18-A4D8-4715-B2FF-2A3873F68BDA}"/>
                </a:ext>
              </a:extLst>
            </p:cNvPr>
            <p:cNvGrpSpPr/>
            <p:nvPr/>
          </p:nvGrpSpPr>
          <p:grpSpPr>
            <a:xfrm>
              <a:off x="3626039" y="2531117"/>
              <a:ext cx="481498" cy="321504"/>
              <a:chOff x="6795675" y="2984792"/>
              <a:chExt cx="651897" cy="435283"/>
            </a:xfrm>
            <a:solidFill>
              <a:schemeClr val="bg1"/>
            </a:solidFill>
          </p:grpSpPr>
          <p:sp>
            <p:nvSpPr>
              <p:cNvPr id="83" name="Freeform 18">
                <a:extLst>
                  <a:ext uri="{FF2B5EF4-FFF2-40B4-BE49-F238E27FC236}">
                    <a16:creationId xmlns:a16="http://schemas.microsoft.com/office/drawing/2014/main" id="{30C93AC4-7FE8-4FB9-B1C7-4BA5B24D1522}"/>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89604" tIns="44802" rIns="89604" bIns="44802" numCol="1" anchor="t" anchorCtr="0" compatLnSpc="1">
                <a:prstTxWarp prst="textNoShape">
                  <a:avLst/>
                </a:prstTxWarp>
              </a:bodyPr>
              <a:lstStyle/>
              <a:p>
                <a:pPr marL="0" marR="0" lvl="0" indent="0" algn="l" defTabSz="91379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84" name="Group 83">
                <a:extLst>
                  <a:ext uri="{FF2B5EF4-FFF2-40B4-BE49-F238E27FC236}">
                    <a16:creationId xmlns:a16="http://schemas.microsoft.com/office/drawing/2014/main" id="{0C72BFD4-65BC-44C1-88F1-F0D19D943467}"/>
                  </a:ext>
                </a:extLst>
              </p:cNvPr>
              <p:cNvGrpSpPr/>
              <p:nvPr/>
            </p:nvGrpSpPr>
            <p:grpSpPr>
              <a:xfrm>
                <a:off x="6795675" y="3059346"/>
                <a:ext cx="141873" cy="271583"/>
                <a:chOff x="3016688" y="2176623"/>
                <a:chExt cx="166688" cy="319087"/>
              </a:xfrm>
              <a:grpFill/>
            </p:grpSpPr>
            <p:cxnSp>
              <p:nvCxnSpPr>
                <p:cNvPr id="88" name="Straight Connector 87">
                  <a:extLst>
                    <a:ext uri="{FF2B5EF4-FFF2-40B4-BE49-F238E27FC236}">
                      <a16:creationId xmlns:a16="http://schemas.microsoft.com/office/drawing/2014/main" id="{9C4B5603-DE5C-4520-B806-7F961E992E43}"/>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7D91688-7AAB-4BF4-BC4D-EE160A1D869A}"/>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F0488DD9-1C06-4339-AAD2-35369D6F752E}"/>
                  </a:ext>
                </a:extLst>
              </p:cNvPr>
              <p:cNvGrpSpPr/>
              <p:nvPr/>
            </p:nvGrpSpPr>
            <p:grpSpPr>
              <a:xfrm flipH="1">
                <a:off x="7305699" y="3059346"/>
                <a:ext cx="141873" cy="271583"/>
                <a:chOff x="3016688" y="2176623"/>
                <a:chExt cx="166688" cy="319087"/>
              </a:xfrm>
              <a:grpFill/>
            </p:grpSpPr>
            <p:cxnSp>
              <p:nvCxnSpPr>
                <p:cNvPr id="86" name="Straight Connector 85">
                  <a:extLst>
                    <a:ext uri="{FF2B5EF4-FFF2-40B4-BE49-F238E27FC236}">
                      <a16:creationId xmlns:a16="http://schemas.microsoft.com/office/drawing/2014/main" id="{C019AEA0-97EF-4EBF-9D51-BF6FBB32F3D9}"/>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07DF6C4-6018-4BE4-A325-072E0F460AF7}"/>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 name="TextBox 2">
            <a:extLst>
              <a:ext uri="{FF2B5EF4-FFF2-40B4-BE49-F238E27FC236}">
                <a16:creationId xmlns:a16="http://schemas.microsoft.com/office/drawing/2014/main" id="{C90F2EC7-6F9E-41DA-810C-9C326531E820}"/>
              </a:ext>
            </a:extLst>
          </p:cNvPr>
          <p:cNvSpPr txBox="1"/>
          <p:nvPr/>
        </p:nvSpPr>
        <p:spPr>
          <a:xfrm>
            <a:off x="8315408" y="1929698"/>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based on changes in Cosmos DB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308285" y="3555207"/>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Securely provide access to information in Microsoft Graph through a function</a:t>
            </a:r>
          </a:p>
        </p:txBody>
      </p:sp>
      <p:sp>
        <p:nvSpPr>
          <p:cNvPr id="59" name="TextBox 58">
            <a:extLst>
              <a:ext uri="{FF2B5EF4-FFF2-40B4-BE49-F238E27FC236}">
                <a16:creationId xmlns:a16="http://schemas.microsoft.com/office/drawing/2014/main" id="{0087E411-51DD-4AFE-B11E-7D85209E1667}"/>
              </a:ext>
            </a:extLst>
          </p:cNvPr>
          <p:cNvSpPr txBox="1"/>
          <p:nvPr/>
        </p:nvSpPr>
        <p:spPr>
          <a:xfrm>
            <a:off x="8294118" y="5279085"/>
            <a:ext cx="1984116" cy="105000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Trigger a function from a real-time analytics pipeline in Stream Analytics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Develop functions locally on Linux, MacOS, Windows</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85992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Monitor serverless applications using Application Insights</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55894" y="1725141"/>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1530482"/>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3212392"/>
            <a:ext cx="398089" cy="398089"/>
          </a:xfrm>
          <a:prstGeom prst="rect">
            <a:avLst/>
          </a:prstGeom>
        </p:spPr>
      </p:pic>
      <p:pic>
        <p:nvPicPr>
          <p:cNvPr id="70" name="Graphic 69" descr="Star">
            <a:extLst>
              <a:ext uri="{FF2B5EF4-FFF2-40B4-BE49-F238E27FC236}">
                <a16:creationId xmlns:a16="http://schemas.microsoft.com/office/drawing/2014/main" id="{3AC7D11A-B391-4C6E-8E5D-6D943FA6F39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34748" y="4948030"/>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40468"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Durable Functions</a:t>
            </a:r>
          </a:p>
        </p:txBody>
      </p:sp>
      <p:sp>
        <p:nvSpPr>
          <p:cNvPr id="40" name="TextBox 39">
            <a:extLst>
              <a:ext uri="{FF2B5EF4-FFF2-40B4-BE49-F238E27FC236}">
                <a16:creationId xmlns:a16="http://schemas.microsoft.com/office/drawing/2014/main" id="{3AA296F0-7E41-44FB-81D9-BFBB9C83FF5C}"/>
              </a:ext>
            </a:extLst>
          </p:cNvPr>
          <p:cNvSpPr txBox="1"/>
          <p:nvPr/>
        </p:nvSpPr>
        <p:spPr>
          <a:xfrm>
            <a:off x="2808294" y="3433058"/>
            <a:ext cx="1984116" cy="66976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Long running, stateful functions</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08294" y="2989067"/>
            <a:ext cx="398089" cy="398089"/>
          </a:xfrm>
          <a:prstGeom prst="rect">
            <a:avLst/>
          </a:prstGeom>
        </p:spPr>
      </p:pic>
      <p:sp>
        <p:nvSpPr>
          <p:cNvPr id="37" name="Rectangle 36">
            <a:extLst>
              <a:ext uri="{FF2B5EF4-FFF2-40B4-BE49-F238E27FC236}">
                <a16:creationId xmlns:a16="http://schemas.microsoft.com/office/drawing/2014/main" id="{C18BC2A7-9092-4F3D-B539-3A317B029FB2}"/>
              </a:ext>
            </a:extLst>
          </p:cNvPr>
          <p:cNvSpPr/>
          <p:nvPr/>
        </p:nvSpPr>
        <p:spPr bwMode="auto">
          <a:xfrm>
            <a:off x="4267077" y="591280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Deployment</a:t>
            </a:r>
          </a:p>
        </p:txBody>
      </p:sp>
      <p:sp>
        <p:nvSpPr>
          <p:cNvPr id="38" name="TextBox 37">
            <a:extLst>
              <a:ext uri="{FF2B5EF4-FFF2-40B4-BE49-F238E27FC236}">
                <a16:creationId xmlns:a16="http://schemas.microsoft.com/office/drawing/2014/main" id="{13F4EA52-DF85-4D6C-B6A6-9D60E39A6612}"/>
              </a:ext>
            </a:extLst>
          </p:cNvPr>
          <p:cNvSpPr txBox="1"/>
          <p:nvPr/>
        </p:nvSpPr>
        <p:spPr>
          <a:xfrm>
            <a:off x="6528852" y="5867407"/>
            <a:ext cx="1984116" cy="479709"/>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lang="en-US" sz="1372" dirty="0">
                <a:gradFill>
                  <a:gsLst>
                    <a:gs pos="2917">
                      <a:srgbClr val="353535"/>
                    </a:gs>
                    <a:gs pos="30000">
                      <a:srgbClr val="353535"/>
                    </a:gs>
                  </a:gsLst>
                  <a:lin ang="5400000" scaled="0"/>
                </a:gradFill>
                <a:latin typeface="Segoe UI Semilight"/>
              </a:rPr>
              <a:t>Zip-push</a:t>
            </a:r>
            <a:endParaRPr kumimoji="0" lang="en-US" sz="1372"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endParaRPr>
          </a:p>
        </p:txBody>
      </p:sp>
      <p:pic>
        <p:nvPicPr>
          <p:cNvPr id="42" name="Graphic 41" descr="Star">
            <a:extLst>
              <a:ext uri="{FF2B5EF4-FFF2-40B4-BE49-F238E27FC236}">
                <a16:creationId xmlns:a16="http://schemas.microsoft.com/office/drawing/2014/main" id="{A4C53F41-F962-4A4A-969E-71294BB49E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88157" y="5444119"/>
            <a:ext cx="398089" cy="398089"/>
          </a:xfrm>
          <a:prstGeom prst="rect">
            <a:avLst/>
          </a:prstGeom>
        </p:spPr>
      </p:pic>
      <p:pic>
        <p:nvPicPr>
          <p:cNvPr id="2050" name="Picture 2" descr="Image result for azure kudu logo">
            <a:extLst>
              <a:ext uri="{FF2B5EF4-FFF2-40B4-BE49-F238E27FC236}">
                <a16:creationId xmlns:a16="http://schemas.microsoft.com/office/drawing/2014/main" id="{F7BEF510-3FFD-4DAE-9FEF-B4546540C2E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70498"/>
          <a:stretch/>
        </p:blipFill>
        <p:spPr bwMode="auto">
          <a:xfrm>
            <a:off x="4485856" y="6033833"/>
            <a:ext cx="431885" cy="51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928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04" y="4775182"/>
            <a:ext cx="5560940" cy="1791670"/>
          </a:xfrm>
        </p:spPr>
        <p:txBody>
          <a:bodyPr/>
          <a:lstStyle/>
          <a:p>
            <a:r>
              <a:rPr lang="sv-SE" sz="2800" dirty="0"/>
              <a:t>Henrik Fransas</a:t>
            </a:r>
            <a:br>
              <a:rPr lang="sv-SE" sz="2800" dirty="0"/>
            </a:br>
            <a:br>
              <a:rPr lang="sv-SE" sz="2800" dirty="0"/>
            </a:br>
            <a:r>
              <a:rPr lang="sv-SE" sz="2800" dirty="0"/>
              <a:t>Lab: Episerverless = Azure Functions + Episerver</a:t>
            </a:r>
            <a:br>
              <a:rPr lang="sv-SE" sz="2800" dirty="0"/>
            </a:br>
            <a:br>
              <a:rPr lang="sv-SE" sz="2800" dirty="0"/>
            </a:br>
            <a:r>
              <a:rPr lang="sv-SE" sz="2800" dirty="0"/>
              <a:t>3:15pm today</a:t>
            </a:r>
            <a:br>
              <a:rPr lang="sv-SE" sz="2800" dirty="0"/>
            </a:br>
            <a:r>
              <a:rPr lang="sv-SE" sz="2800" dirty="0"/>
              <a:t>ROOM???</a:t>
            </a:r>
          </a:p>
        </p:txBody>
      </p:sp>
      <p:sp>
        <p:nvSpPr>
          <p:cNvPr id="3" name="Text Placeholder 2"/>
          <p:cNvSpPr>
            <a:spLocks noGrp="1"/>
          </p:cNvSpPr>
          <p:nvPr>
            <p:ph type="body" sz="quarter" idx="10"/>
          </p:nvPr>
        </p:nvSpPr>
        <p:spPr/>
        <p:txBody>
          <a:bodyPr/>
          <a:lstStyle/>
          <a:p>
            <a:pPr marL="285750" indent="-285750">
              <a:spcAft>
                <a:spcPts val="1800"/>
              </a:spcAft>
            </a:pPr>
            <a:r>
              <a:rPr lang="en-US" dirty="0"/>
              <a:t>System developer since 1999</a:t>
            </a:r>
          </a:p>
          <a:p>
            <a:pPr marL="285750" indent="-285750">
              <a:spcAft>
                <a:spcPts val="1800"/>
              </a:spcAft>
            </a:pPr>
            <a:r>
              <a:rPr lang="en-US" dirty="0"/>
              <a:t>Episerver Most Valuable Professional (EMVP)</a:t>
            </a:r>
          </a:p>
          <a:p>
            <a:pPr marL="285750" indent="-285750">
              <a:spcAft>
                <a:spcPts val="1800"/>
              </a:spcAft>
            </a:pPr>
            <a:r>
              <a:rPr lang="en-US" dirty="0"/>
              <a:t>Episerver Technical Trainer</a:t>
            </a:r>
          </a:p>
          <a:p>
            <a:pPr marL="285750" indent="-285750">
              <a:spcAft>
                <a:spcPts val="1800"/>
              </a:spcAft>
            </a:pPr>
            <a:r>
              <a:rPr lang="en-US" dirty="0"/>
              <a:t>Azure nerd</a:t>
            </a:r>
          </a:p>
          <a:p>
            <a:pPr marL="285750" indent="-285750">
              <a:spcAft>
                <a:spcPts val="1800"/>
              </a:spcAft>
            </a:pPr>
            <a:r>
              <a:rPr lang="en-US" dirty="0"/>
              <a:t>Works at NetRelations</a:t>
            </a:r>
          </a:p>
        </p:txBody>
      </p:sp>
      <p:pic>
        <p:nvPicPr>
          <p:cNvPr id="19" name="Bildobjekt 18">
            <a:extLst>
              <a:ext uri="{FF2B5EF4-FFF2-40B4-BE49-F238E27FC236}">
                <a16:creationId xmlns:a16="http://schemas.microsoft.com/office/drawing/2014/main" id="{257D776D-2BB6-4684-830B-4F53BBA27A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26" y="737704"/>
            <a:ext cx="2573541" cy="2536056"/>
          </a:xfrm>
          <a:prstGeom prst="rect">
            <a:avLst/>
          </a:prstGeom>
        </p:spPr>
      </p:pic>
      <p:pic>
        <p:nvPicPr>
          <p:cNvPr id="26" name="Picture 2">
            <a:extLst>
              <a:ext uri="{FF2B5EF4-FFF2-40B4-BE49-F238E27FC236}">
                <a16:creationId xmlns:a16="http://schemas.microsoft.com/office/drawing/2014/main" id="{0E39B4A8-2727-46A2-8517-1C621445B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70" y="5231816"/>
            <a:ext cx="1102880" cy="11028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7444918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68" y="977"/>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Title 1"/>
          <p:cNvSpPr txBox="1">
            <a:spLocks/>
          </p:cNvSpPr>
          <p:nvPr/>
        </p:nvSpPr>
        <p:spPr>
          <a:xfrm>
            <a:off x="270067" y="977"/>
            <a:ext cx="3585189" cy="6856055"/>
          </a:xfrm>
          <a:prstGeom prst="rect">
            <a:avLst/>
          </a:prstGeom>
        </p:spPr>
        <p:txBody>
          <a:bodyPr vert="horz" wrap="square" lIns="146284" tIns="91427" rIns="146284" bIns="91427"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US" sz="4704" dirty="0">
                <a:gradFill>
                  <a:gsLst>
                    <a:gs pos="1250">
                      <a:srgbClr val="FFFFFF"/>
                    </a:gs>
                    <a:gs pos="100000">
                      <a:srgbClr val="FFFFFF"/>
                    </a:gs>
                  </a:gsLst>
                  <a:lin ang="5400000" scaled="0"/>
                </a:gradFill>
                <a:latin typeface="Segoe UI Light"/>
              </a:rPr>
              <a:t>Logic Apps connects everything</a:t>
            </a:r>
            <a:r>
              <a:rPr lang="en-US" sz="3200" baseline="30000" dirty="0">
                <a:gradFill>
                  <a:gsLst>
                    <a:gs pos="1250">
                      <a:srgbClr val="FFFFFF"/>
                    </a:gs>
                    <a:gs pos="100000">
                      <a:srgbClr val="FFFFFF"/>
                    </a:gs>
                  </a:gsLst>
                  <a:lin ang="5400000" scaled="0"/>
                </a:gradFill>
                <a:latin typeface="Segoe UI Light"/>
              </a:rPr>
              <a:t>*</a:t>
            </a:r>
            <a:endParaRPr lang="en-NZ" sz="4704" baseline="30000" dirty="0">
              <a:gradFill>
                <a:gsLst>
                  <a:gs pos="1250">
                    <a:srgbClr val="FFFFFF"/>
                  </a:gs>
                  <a:gs pos="100000">
                    <a:srgbClr val="FFFFFF"/>
                  </a:gs>
                </a:gsLst>
                <a:lin ang="5400000" scaled="0"/>
              </a:gradFill>
              <a:latin typeface="Segoe UI Light"/>
            </a:endParaRPr>
          </a:p>
        </p:txBody>
      </p:sp>
      <p:sp>
        <p:nvSpPr>
          <p:cNvPr id="16" name="TextBox 15">
            <a:extLst>
              <a:ext uri="{FF2B5EF4-FFF2-40B4-BE49-F238E27FC236}">
                <a16:creationId xmlns:a16="http://schemas.microsoft.com/office/drawing/2014/main" id="{1F4BFA5B-2A0C-3C48-81DE-F23EA278E970}"/>
              </a:ext>
            </a:extLst>
          </p:cNvPr>
          <p:cNvSpPr txBox="1"/>
          <p:nvPr/>
        </p:nvSpPr>
        <p:spPr>
          <a:xfrm>
            <a:off x="7309952" y="2947012"/>
            <a:ext cx="1244342" cy="489125"/>
          </a:xfrm>
          <a:prstGeom prst="rect">
            <a:avLst/>
          </a:prstGeom>
          <a:noFill/>
        </p:spPr>
        <p:txBody>
          <a:bodyPr wrap="none" lIns="182828" tIns="146262" rIns="182828" bIns="146262" rtlCol="0">
            <a:spAutoFit/>
          </a:bodyPr>
          <a:lstStyle/>
          <a:p>
            <a:pPr defTabSz="914164">
              <a:lnSpc>
                <a:spcPct val="90000"/>
              </a:lnSpc>
              <a:spcAft>
                <a:spcPts val="600"/>
              </a:spcAft>
              <a:defRPr/>
            </a:pPr>
            <a:r>
              <a:rPr lang="en-US" sz="1399" kern="0" dirty="0">
                <a:gradFill>
                  <a:gsLst>
                    <a:gs pos="2917">
                      <a:srgbClr val="D2D2D2">
                        <a:lumMod val="50000"/>
                      </a:srgbClr>
                    </a:gs>
                    <a:gs pos="30000">
                      <a:srgbClr val="D2D2D2">
                        <a:lumMod val="50000"/>
                      </a:srgbClr>
                    </a:gs>
                  </a:gsLst>
                  <a:lin ang="5400000" scaled="0"/>
                </a:gradFill>
                <a:latin typeface="Segoe UI Semilight"/>
              </a:rPr>
              <a:t>Logic Apps</a:t>
            </a:r>
          </a:p>
        </p:txBody>
      </p:sp>
      <p:sp>
        <p:nvSpPr>
          <p:cNvPr id="17" name="TextBox 16">
            <a:extLst>
              <a:ext uri="{FF2B5EF4-FFF2-40B4-BE49-F238E27FC236}">
                <a16:creationId xmlns:a16="http://schemas.microsoft.com/office/drawing/2014/main" id="{D187C4F9-E863-9445-B4CA-5AD3CDF94287}"/>
              </a:ext>
            </a:extLst>
          </p:cNvPr>
          <p:cNvSpPr txBox="1"/>
          <p:nvPr/>
        </p:nvSpPr>
        <p:spPr>
          <a:xfrm>
            <a:off x="4851447" y="2077240"/>
            <a:ext cx="1421650" cy="38759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Service Bus and Event Grid</a:t>
            </a:r>
          </a:p>
        </p:txBody>
      </p:sp>
      <p:pic>
        <p:nvPicPr>
          <p:cNvPr id="18" name="Picture 17">
            <a:extLst>
              <a:ext uri="{FF2B5EF4-FFF2-40B4-BE49-F238E27FC236}">
                <a16:creationId xmlns:a16="http://schemas.microsoft.com/office/drawing/2014/main" id="{08F75DDD-59F2-7140-BBDE-EF887E7DFCA4}"/>
              </a:ext>
            </a:extLst>
          </p:cNvPr>
          <p:cNvPicPr>
            <a:picLocks noChangeAspect="1"/>
          </p:cNvPicPr>
          <p:nvPr/>
        </p:nvPicPr>
        <p:blipFill>
          <a:blip r:embed="rId3"/>
          <a:stretch>
            <a:fillRect/>
          </a:stretch>
        </p:blipFill>
        <p:spPr>
          <a:xfrm>
            <a:off x="6323519" y="2044632"/>
            <a:ext cx="329849" cy="329849"/>
          </a:xfrm>
          <a:prstGeom prst="rect">
            <a:avLst/>
          </a:prstGeom>
        </p:spPr>
      </p:pic>
      <p:pic>
        <p:nvPicPr>
          <p:cNvPr id="19" name="Picture 18">
            <a:extLst>
              <a:ext uri="{FF2B5EF4-FFF2-40B4-BE49-F238E27FC236}">
                <a16:creationId xmlns:a16="http://schemas.microsoft.com/office/drawing/2014/main" id="{12B64B09-0365-BC44-BEB7-8A92AB56AD50}"/>
              </a:ext>
            </a:extLst>
          </p:cNvPr>
          <p:cNvPicPr>
            <a:picLocks noChangeAspect="1"/>
          </p:cNvPicPr>
          <p:nvPr/>
        </p:nvPicPr>
        <p:blipFill>
          <a:blip r:embed="rId4">
            <a:duotone>
              <a:srgbClr val="0078D7">
                <a:shade val="45000"/>
                <a:satMod val="135000"/>
              </a:srgbClr>
              <a:prstClr val="white"/>
            </a:duotone>
            <a:extLst>
              <a:ext uri="{BEBA8EAE-BF5A-486C-A8C5-ECC9F3942E4B}">
                <a14:imgProps xmlns:a14="http://schemas.microsoft.com/office/drawing/2010/main">
                  <a14:imgLayer r:embed="rId5">
                    <a14:imgEffect>
                      <a14:colorTemperature colorTemp="7200"/>
                    </a14:imgEffect>
                    <a14:imgEffect>
                      <a14:saturation sat="234000"/>
                    </a14:imgEffect>
                  </a14:imgLayer>
                </a14:imgProps>
              </a:ext>
            </a:extLst>
          </a:blip>
          <a:stretch>
            <a:fillRect/>
          </a:stretch>
        </p:blipFill>
        <p:spPr>
          <a:xfrm>
            <a:off x="8805605" y="1065063"/>
            <a:ext cx="1447591" cy="943580"/>
          </a:xfrm>
          <a:prstGeom prst="rect">
            <a:avLst/>
          </a:prstGeom>
          <a:noFill/>
        </p:spPr>
      </p:pic>
      <p:pic>
        <p:nvPicPr>
          <p:cNvPr id="20" name="Picture 19">
            <a:extLst>
              <a:ext uri="{FF2B5EF4-FFF2-40B4-BE49-F238E27FC236}">
                <a16:creationId xmlns:a16="http://schemas.microsoft.com/office/drawing/2014/main" id="{F93716CC-4752-6F48-B708-31FC8322DC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6548" y="2498006"/>
            <a:ext cx="631150" cy="631150"/>
          </a:xfrm>
          <a:prstGeom prst="rect">
            <a:avLst/>
          </a:prstGeom>
        </p:spPr>
      </p:pic>
      <p:pic>
        <p:nvPicPr>
          <p:cNvPr id="21" name="Picture 4" descr="Image result for docusign logo">
            <a:extLst>
              <a:ext uri="{FF2B5EF4-FFF2-40B4-BE49-F238E27FC236}">
                <a16:creationId xmlns:a16="http://schemas.microsoft.com/office/drawing/2014/main" id="{3B13EF7F-517F-5B4B-8F90-CDA522F2BC4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2366"/>
          <a:stretch/>
        </p:blipFill>
        <p:spPr bwMode="auto">
          <a:xfrm>
            <a:off x="8890312" y="2641078"/>
            <a:ext cx="1452359" cy="39662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8D9198EE-D49A-4648-826A-723429B86EFD}"/>
              </a:ext>
            </a:extLst>
          </p:cNvPr>
          <p:cNvGrpSpPr/>
          <p:nvPr/>
        </p:nvGrpSpPr>
        <p:grpSpPr>
          <a:xfrm>
            <a:off x="5286019" y="1175481"/>
            <a:ext cx="1671244" cy="792699"/>
            <a:chOff x="4408696" y="-1932491"/>
            <a:chExt cx="1671719" cy="792924"/>
          </a:xfrm>
        </p:grpSpPr>
        <p:sp>
          <p:nvSpPr>
            <p:cNvPr id="23" name="Rectangle 22">
              <a:extLst>
                <a:ext uri="{FF2B5EF4-FFF2-40B4-BE49-F238E27FC236}">
                  <a16:creationId xmlns:a16="http://schemas.microsoft.com/office/drawing/2014/main" id="{DD5798EE-2AF1-584E-8A0F-497D7B9B1110}"/>
                </a:ext>
              </a:extLst>
            </p:cNvPr>
            <p:cNvSpPr/>
            <p:nvPr/>
          </p:nvSpPr>
          <p:spPr bwMode="auto">
            <a:xfrm>
              <a:off x="4408696" y="-1527270"/>
              <a:ext cx="1671719" cy="387703"/>
            </a:xfrm>
            <a:prstGeom prst="rect">
              <a:avLst/>
            </a:prstGeom>
            <a:noFill/>
            <a:ln w="1301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053" fontAlgn="base">
                <a:lnSpc>
                  <a:spcPct val="90000"/>
                </a:lnSpc>
                <a:spcBef>
                  <a:spcPct val="0"/>
                </a:spcBef>
                <a:spcAft>
                  <a:spcPct val="0"/>
                </a:spcAft>
                <a:defRPr/>
              </a:pPr>
              <a:r>
                <a:rPr lang="en-US" sz="1399" kern="0">
                  <a:gradFill>
                    <a:gsLst>
                      <a:gs pos="2917">
                        <a:srgbClr val="D2D2D2">
                          <a:lumMod val="50000"/>
                        </a:srgbClr>
                      </a:gs>
                      <a:gs pos="30000">
                        <a:srgbClr val="D2D2D2">
                          <a:lumMod val="50000"/>
                        </a:srgbClr>
                      </a:gs>
                    </a:gsLst>
                    <a:lin ang="5400000" scaled="0"/>
                  </a:gradFill>
                  <a:latin typeface="Segoe UI Semilight"/>
                </a:rPr>
                <a:t>Azure API Management</a:t>
              </a:r>
            </a:p>
          </p:txBody>
        </p:sp>
        <p:pic>
          <p:nvPicPr>
            <p:cNvPr id="24" name="Picture 23">
              <a:extLst>
                <a:ext uri="{FF2B5EF4-FFF2-40B4-BE49-F238E27FC236}">
                  <a16:creationId xmlns:a16="http://schemas.microsoft.com/office/drawing/2014/main" id="{780BA519-F6CD-8644-BDD0-E3959B28113E}"/>
                </a:ext>
              </a:extLst>
            </p:cNvPr>
            <p:cNvPicPr>
              <a:picLocks noChangeAspect="1"/>
            </p:cNvPicPr>
            <p:nvPr/>
          </p:nvPicPr>
          <p:blipFill>
            <a:blip r:embed="rId8"/>
            <a:stretch>
              <a:fillRect/>
            </a:stretch>
          </p:blipFill>
          <p:spPr>
            <a:xfrm>
              <a:off x="5100760" y="-1932491"/>
              <a:ext cx="456920" cy="456920"/>
            </a:xfrm>
            <a:prstGeom prst="rect">
              <a:avLst/>
            </a:prstGeom>
          </p:spPr>
        </p:pic>
      </p:grpSp>
      <p:cxnSp>
        <p:nvCxnSpPr>
          <p:cNvPr id="25" name="Straight Connector 24">
            <a:extLst>
              <a:ext uri="{FF2B5EF4-FFF2-40B4-BE49-F238E27FC236}">
                <a16:creationId xmlns:a16="http://schemas.microsoft.com/office/drawing/2014/main" id="{494EF399-6DAC-6B49-BD2F-641317CABAEB}"/>
              </a:ext>
            </a:extLst>
          </p:cNvPr>
          <p:cNvCxnSpPr/>
          <p:nvPr/>
        </p:nvCxnSpPr>
        <p:spPr>
          <a:xfrm flipH="1">
            <a:off x="5042373" y="1411534"/>
            <a:ext cx="857120" cy="0"/>
          </a:xfrm>
          <a:prstGeom prst="line">
            <a:avLst/>
          </a:prstGeom>
          <a:noFill/>
          <a:ln w="38100" cap="flat" cmpd="sng" algn="ctr">
            <a:solidFill>
              <a:srgbClr val="0072C6"/>
            </a:solidFill>
            <a:prstDash val="solid"/>
            <a:headEnd type="none"/>
            <a:tailEnd type="none"/>
          </a:ln>
          <a:effectLst/>
        </p:spPr>
      </p:cxnSp>
      <p:cxnSp>
        <p:nvCxnSpPr>
          <p:cNvPr id="26" name="Straight Connector 25">
            <a:extLst>
              <a:ext uri="{FF2B5EF4-FFF2-40B4-BE49-F238E27FC236}">
                <a16:creationId xmlns:a16="http://schemas.microsoft.com/office/drawing/2014/main" id="{02C5A93E-6A62-374C-BA2F-B8D36D6C5D32}"/>
              </a:ext>
            </a:extLst>
          </p:cNvPr>
          <p:cNvCxnSpPr/>
          <p:nvPr/>
        </p:nvCxnSpPr>
        <p:spPr>
          <a:xfrm flipV="1">
            <a:off x="5050895" y="1411534"/>
            <a:ext cx="0" cy="372205"/>
          </a:xfrm>
          <a:prstGeom prst="line">
            <a:avLst/>
          </a:prstGeom>
          <a:noFill/>
          <a:ln w="38100" cap="flat" cmpd="sng" algn="ctr">
            <a:solidFill>
              <a:srgbClr val="0072C6"/>
            </a:solidFill>
            <a:prstDash val="solid"/>
            <a:headEnd type="none"/>
            <a:tailEnd type="none"/>
          </a:ln>
          <a:effectLst/>
        </p:spPr>
      </p:cxnSp>
      <p:grpSp>
        <p:nvGrpSpPr>
          <p:cNvPr id="27" name="Group 26">
            <a:extLst>
              <a:ext uri="{FF2B5EF4-FFF2-40B4-BE49-F238E27FC236}">
                <a16:creationId xmlns:a16="http://schemas.microsoft.com/office/drawing/2014/main" id="{500B004D-5ABE-9D4E-904E-A0E42D61698C}"/>
              </a:ext>
            </a:extLst>
          </p:cNvPr>
          <p:cNvGrpSpPr/>
          <p:nvPr/>
        </p:nvGrpSpPr>
        <p:grpSpPr>
          <a:xfrm>
            <a:off x="4790039" y="1805699"/>
            <a:ext cx="531049" cy="141333"/>
            <a:chOff x="4495651" y="3976197"/>
            <a:chExt cx="541698" cy="144167"/>
          </a:xfrm>
        </p:grpSpPr>
        <p:cxnSp>
          <p:nvCxnSpPr>
            <p:cNvPr id="28" name="Straight Connector 27">
              <a:extLst>
                <a:ext uri="{FF2B5EF4-FFF2-40B4-BE49-F238E27FC236}">
                  <a16:creationId xmlns:a16="http://schemas.microsoft.com/office/drawing/2014/main" id="{C042F965-3D6A-7B48-946B-5E184DC327A4}"/>
                </a:ext>
              </a:extLst>
            </p:cNvPr>
            <p:cNvCxnSpPr/>
            <p:nvPr/>
          </p:nvCxnSpPr>
          <p:spPr>
            <a:xfrm flipH="1" flipV="1">
              <a:off x="4495651" y="3976197"/>
              <a:ext cx="541698" cy="3339"/>
            </a:xfrm>
            <a:prstGeom prst="line">
              <a:avLst/>
            </a:prstGeom>
            <a:noFill/>
            <a:ln w="38100" cap="flat" cmpd="sng" algn="ctr">
              <a:solidFill>
                <a:srgbClr val="0072C6"/>
              </a:solidFill>
              <a:prstDash val="solid"/>
              <a:headEnd type="none"/>
              <a:tailEnd type="none"/>
            </a:ln>
            <a:effectLst/>
          </p:spPr>
        </p:cxnSp>
        <p:cxnSp>
          <p:nvCxnSpPr>
            <p:cNvPr id="29" name="Straight Connector 28">
              <a:extLst>
                <a:ext uri="{FF2B5EF4-FFF2-40B4-BE49-F238E27FC236}">
                  <a16:creationId xmlns:a16="http://schemas.microsoft.com/office/drawing/2014/main" id="{ACBAA2C2-F6D0-4140-8E6F-4E305D0815FA}"/>
                </a:ext>
              </a:extLst>
            </p:cNvPr>
            <p:cNvCxnSpPr/>
            <p:nvPr/>
          </p:nvCxnSpPr>
          <p:spPr>
            <a:xfrm flipH="1" flipV="1">
              <a:off x="4569148" y="4018391"/>
              <a:ext cx="386263" cy="5196"/>
            </a:xfrm>
            <a:prstGeom prst="line">
              <a:avLst/>
            </a:prstGeom>
            <a:noFill/>
            <a:ln w="38100" cap="flat" cmpd="sng" algn="ctr">
              <a:solidFill>
                <a:srgbClr val="0072C6"/>
              </a:solidFill>
              <a:prstDash val="solid"/>
              <a:headEnd type="none"/>
              <a:tailEnd type="none"/>
            </a:ln>
            <a:effectLst/>
          </p:spPr>
        </p:cxnSp>
        <p:cxnSp>
          <p:nvCxnSpPr>
            <p:cNvPr id="30" name="Straight Connector 29">
              <a:extLst>
                <a:ext uri="{FF2B5EF4-FFF2-40B4-BE49-F238E27FC236}">
                  <a16:creationId xmlns:a16="http://schemas.microsoft.com/office/drawing/2014/main" id="{B0F24CB7-1B79-4A40-8DEF-BBE1E7D05A55}"/>
                </a:ext>
              </a:extLst>
            </p:cNvPr>
            <p:cNvCxnSpPr/>
            <p:nvPr/>
          </p:nvCxnSpPr>
          <p:spPr>
            <a:xfrm flipH="1" flipV="1">
              <a:off x="4652610" y="4070708"/>
              <a:ext cx="236724" cy="5196"/>
            </a:xfrm>
            <a:prstGeom prst="line">
              <a:avLst/>
            </a:prstGeom>
            <a:noFill/>
            <a:ln w="38100" cap="flat" cmpd="sng" algn="ctr">
              <a:solidFill>
                <a:srgbClr val="0072C6"/>
              </a:solidFill>
              <a:prstDash val="solid"/>
              <a:headEnd type="none"/>
              <a:tailEnd type="none"/>
            </a:ln>
            <a:effectLst/>
          </p:spPr>
        </p:cxnSp>
        <p:cxnSp>
          <p:nvCxnSpPr>
            <p:cNvPr id="31" name="Straight Connector 30">
              <a:extLst>
                <a:ext uri="{FF2B5EF4-FFF2-40B4-BE49-F238E27FC236}">
                  <a16:creationId xmlns:a16="http://schemas.microsoft.com/office/drawing/2014/main" id="{B1BD0DF5-A227-F846-AB79-C5DC2CDA2D26}"/>
                </a:ext>
              </a:extLst>
            </p:cNvPr>
            <p:cNvCxnSpPr/>
            <p:nvPr/>
          </p:nvCxnSpPr>
          <p:spPr>
            <a:xfrm flipH="1" flipV="1">
              <a:off x="4705496" y="4115168"/>
              <a:ext cx="119886" cy="5196"/>
            </a:xfrm>
            <a:prstGeom prst="line">
              <a:avLst/>
            </a:prstGeom>
            <a:noFill/>
            <a:ln w="38100" cap="flat" cmpd="sng" algn="ctr">
              <a:solidFill>
                <a:srgbClr val="0072C6"/>
              </a:solidFill>
              <a:prstDash val="solid"/>
              <a:headEnd type="none"/>
              <a:tailEnd type="none"/>
            </a:ln>
            <a:effectLst/>
          </p:spPr>
        </p:cxnSp>
      </p:grpSp>
      <p:pic>
        <p:nvPicPr>
          <p:cNvPr id="32" name="Picture 4" descr="Image result for salesforce logo">
            <a:extLst>
              <a:ext uri="{FF2B5EF4-FFF2-40B4-BE49-F238E27FC236}">
                <a16:creationId xmlns:a16="http://schemas.microsoft.com/office/drawing/2014/main" id="{BF4CDED8-3575-064D-9BE5-6C3769BA4B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1363"/>
          <a:stretch/>
        </p:blipFill>
        <p:spPr bwMode="auto">
          <a:xfrm>
            <a:off x="8841814" y="3078445"/>
            <a:ext cx="949863" cy="654639"/>
          </a:xfrm>
          <a:prstGeom prst="rect">
            <a:avLst/>
          </a:prstGeom>
          <a:noFill/>
          <a:extLst>
            <a:ext uri="{909E8E84-426E-40DD-AFC4-6F175D3DCCD1}">
              <a14:hiddenFill xmlns:a14="http://schemas.microsoft.com/office/drawing/2010/main">
                <a:solidFill>
                  <a:srgbClr val="FFFFFF"/>
                </a:solidFill>
              </a14:hiddenFill>
            </a:ext>
          </a:extLst>
        </p:spPr>
      </p:pic>
      <p:sp>
        <p:nvSpPr>
          <p:cNvPr id="33" name="Left Brace 32">
            <a:extLst>
              <a:ext uri="{FF2B5EF4-FFF2-40B4-BE49-F238E27FC236}">
                <a16:creationId xmlns:a16="http://schemas.microsoft.com/office/drawing/2014/main" id="{7A4A2409-0993-154F-90B0-4D1008DA34C9}"/>
              </a:ext>
            </a:extLst>
          </p:cNvPr>
          <p:cNvSpPr/>
          <p:nvPr/>
        </p:nvSpPr>
        <p:spPr>
          <a:xfrm>
            <a:off x="8305540" y="1252867"/>
            <a:ext cx="522075" cy="3049001"/>
          </a:xfrm>
          <a:prstGeom prst="leftBrace">
            <a:avLst>
              <a:gd name="adj1" fmla="val 8333"/>
              <a:gd name="adj2" fmla="val 5117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34" name="Picture 2" descr="Image result for dropbox logo transparent">
            <a:extLst>
              <a:ext uri="{FF2B5EF4-FFF2-40B4-BE49-F238E27FC236}">
                <a16:creationId xmlns:a16="http://schemas.microsoft.com/office/drawing/2014/main" id="{E9165367-DD38-4A4B-BDC5-946FB5536A0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782754" y="2236109"/>
            <a:ext cx="630209" cy="7820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4" descr="Image result for Twilio logo transparent">
            <a:extLst>
              <a:ext uri="{FF2B5EF4-FFF2-40B4-BE49-F238E27FC236}">
                <a16:creationId xmlns:a16="http://schemas.microsoft.com/office/drawing/2014/main" id="{A3B83D13-1B8A-9941-B814-A8422B8457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40900" y="2101585"/>
            <a:ext cx="1484864" cy="43699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twitter logo transparent">
            <a:extLst>
              <a:ext uri="{FF2B5EF4-FFF2-40B4-BE49-F238E27FC236}">
                <a16:creationId xmlns:a16="http://schemas.microsoft.com/office/drawing/2014/main" id="{6AAB08C7-5F94-5F46-A63E-88C6290C48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96061" y="1731706"/>
            <a:ext cx="433407" cy="34281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8" descr="Image result for Slack ! logo transparent">
            <a:extLst>
              <a:ext uri="{FF2B5EF4-FFF2-40B4-BE49-F238E27FC236}">
                <a16:creationId xmlns:a16="http://schemas.microsoft.com/office/drawing/2014/main" id="{93176540-05E0-F04B-803D-0157102FC5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030095" y="3069868"/>
            <a:ext cx="1144683" cy="31930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Image result for Trello transparent small">
            <a:extLst>
              <a:ext uri="{FF2B5EF4-FFF2-40B4-BE49-F238E27FC236}">
                <a16:creationId xmlns:a16="http://schemas.microsoft.com/office/drawing/2014/main" id="{AFE869D8-6AD4-1D48-9C02-BA180D6892C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089800" y="3522321"/>
            <a:ext cx="1319984" cy="39518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2" descr="Image result for Eventbrite transparent small">
            <a:extLst>
              <a:ext uri="{FF2B5EF4-FFF2-40B4-BE49-F238E27FC236}">
                <a16:creationId xmlns:a16="http://schemas.microsoft.com/office/drawing/2014/main" id="{E9F9FAB3-2C51-FD4D-9BA1-B256269E7BC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084012" y="1660247"/>
            <a:ext cx="1291335" cy="559068"/>
          </a:xfrm>
          <a:prstGeom prst="rect">
            <a:avLst/>
          </a:prstGeom>
          <a:noFill/>
          <a:extLst>
            <a:ext uri="{909E8E84-426E-40DD-AFC4-6F175D3DCCD1}">
              <a14:hiddenFill xmlns:a14="http://schemas.microsoft.com/office/drawing/2010/main">
                <a:solidFill>
                  <a:srgbClr val="FFFFFF"/>
                </a:solidFill>
              </a14:hiddenFill>
            </a:ext>
          </a:extLst>
        </p:spPr>
      </p:pic>
      <p:sp>
        <p:nvSpPr>
          <p:cNvPr id="40" name="Left Brace 39">
            <a:extLst>
              <a:ext uri="{FF2B5EF4-FFF2-40B4-BE49-F238E27FC236}">
                <a16:creationId xmlns:a16="http://schemas.microsoft.com/office/drawing/2014/main" id="{C8ABE6B4-47F7-A248-B5C5-BE2E73D901A7}"/>
              </a:ext>
            </a:extLst>
          </p:cNvPr>
          <p:cNvSpPr/>
          <p:nvPr/>
        </p:nvSpPr>
        <p:spPr>
          <a:xfrm rot="10800000">
            <a:off x="6900826" y="1250204"/>
            <a:ext cx="567472" cy="3121018"/>
          </a:xfrm>
          <a:prstGeom prst="leftBrace">
            <a:avLst>
              <a:gd name="adj1" fmla="val 8333"/>
              <a:gd name="adj2" fmla="val 50168"/>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1" name="TextBox 40">
            <a:extLst>
              <a:ext uri="{FF2B5EF4-FFF2-40B4-BE49-F238E27FC236}">
                <a16:creationId xmlns:a16="http://schemas.microsoft.com/office/drawing/2014/main" id="{4AAE3E66-14BE-444B-9F57-B0CA101A3B83}"/>
              </a:ext>
            </a:extLst>
          </p:cNvPr>
          <p:cNvSpPr txBox="1"/>
          <p:nvPr/>
        </p:nvSpPr>
        <p:spPr>
          <a:xfrm>
            <a:off x="4967635" y="2954414"/>
            <a:ext cx="2000598" cy="1937963"/>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Active Directory</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App Services</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Blob</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a:t>
            </a:r>
            <a:r>
              <a:rPr lang="en-US" sz="1399" err="1">
                <a:gradFill>
                  <a:gsLst>
                    <a:gs pos="2917">
                      <a:srgbClr val="D2D2D2">
                        <a:lumMod val="50000"/>
                      </a:srgbClr>
                    </a:gs>
                    <a:gs pos="30000">
                      <a:srgbClr val="D2D2D2">
                        <a:lumMod val="50000"/>
                      </a:srgbClr>
                    </a:gs>
                  </a:gsLst>
                  <a:lin ang="5400000" scaled="0"/>
                </a:gradFill>
                <a:latin typeface="Segoe UI Semilight"/>
              </a:rPr>
              <a:t>CosmosDB</a:t>
            </a:r>
            <a:endParaRPr lang="en-US" sz="1399">
              <a:gradFill>
                <a:gsLst>
                  <a:gs pos="2917">
                    <a:srgbClr val="D2D2D2">
                      <a:lumMod val="50000"/>
                    </a:srgbClr>
                  </a:gs>
                  <a:gs pos="30000">
                    <a:srgbClr val="D2D2D2">
                      <a:lumMod val="50000"/>
                    </a:srgbClr>
                  </a:gs>
                </a:gsLst>
                <a:lin ang="5400000" scaled="0"/>
              </a:gradFill>
              <a:latin typeface="Segoe UI Semilight"/>
            </a:endParaRP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Data Lake</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SQL</a:t>
            </a:r>
          </a:p>
          <a:p>
            <a:pPr algn="r" defTabSz="1243255">
              <a:spcAft>
                <a:spcPts val="0"/>
              </a:spcAft>
              <a:defRPr/>
            </a:pPr>
            <a:r>
              <a:rPr lang="en-US" sz="1399">
                <a:gradFill>
                  <a:gsLst>
                    <a:gs pos="2917">
                      <a:srgbClr val="D2D2D2">
                        <a:lumMod val="50000"/>
                      </a:srgbClr>
                    </a:gs>
                    <a:gs pos="30000">
                      <a:srgbClr val="D2D2D2">
                        <a:lumMod val="50000"/>
                      </a:srgbClr>
                    </a:gs>
                  </a:gsLst>
                  <a:lin ang="5400000" scaled="0"/>
                </a:gradFill>
                <a:latin typeface="Segoe UI Semilight"/>
              </a:rPr>
              <a:t>Azure Resource Manager</a:t>
            </a: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algn="l"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a:p>
            <a:pPr defTabSz="1243255">
              <a:spcAft>
                <a:spcPts val="0"/>
              </a:spcAft>
              <a:defRPr/>
            </a:pPr>
            <a:endParaRPr lang="en-US" sz="1399">
              <a:gradFill>
                <a:gsLst>
                  <a:gs pos="2917">
                    <a:srgbClr val="D2D2D2">
                      <a:lumMod val="50000"/>
                    </a:srgbClr>
                  </a:gs>
                  <a:gs pos="30000">
                    <a:srgbClr val="D2D2D2">
                      <a:lumMod val="50000"/>
                    </a:srgbClr>
                  </a:gs>
                </a:gsLst>
                <a:lin ang="5400000" scaled="0"/>
              </a:gradFill>
              <a:latin typeface="Segoe UI Semilight"/>
            </a:endParaRPr>
          </a:p>
        </p:txBody>
      </p:sp>
      <p:sp>
        <p:nvSpPr>
          <p:cNvPr id="42" name="TextBox 41">
            <a:extLst>
              <a:ext uri="{FF2B5EF4-FFF2-40B4-BE49-F238E27FC236}">
                <a16:creationId xmlns:a16="http://schemas.microsoft.com/office/drawing/2014/main" id="{0C3E6C18-ED15-D64F-AB39-5D6408CEA848}"/>
              </a:ext>
            </a:extLst>
          </p:cNvPr>
          <p:cNvSpPr txBox="1"/>
          <p:nvPr/>
        </p:nvSpPr>
        <p:spPr>
          <a:xfrm>
            <a:off x="4884443" y="2580203"/>
            <a:ext cx="1421650" cy="193797"/>
          </a:xfrm>
          <a:prstGeom prst="rect">
            <a:avLst/>
          </a:prstGeom>
          <a:noFill/>
        </p:spPr>
        <p:txBody>
          <a:bodyPr wrap="square" lIns="0" tIns="0" rIns="0" bIns="0" rtlCol="0">
            <a:spAutoFit/>
          </a:bodyPr>
          <a:lstStyle>
            <a:defPPr>
              <a:defRPr lang="en-US"/>
            </a:defPPr>
            <a:lvl1pPr lvl="0" algn="ctr" defTabSz="914400">
              <a:lnSpc>
                <a:spcPct val="90000"/>
              </a:lnSpc>
              <a:spcAft>
                <a:spcPts val="600"/>
              </a:spcAft>
              <a:defRPr sz="1400" kern="0">
                <a:gradFill>
                  <a:gsLst>
                    <a:gs pos="2917">
                      <a:schemeClr val="bg2">
                        <a:lumMod val="50000"/>
                      </a:schemeClr>
                    </a:gs>
                    <a:gs pos="30000">
                      <a:schemeClr val="bg2">
                        <a:lumMod val="50000"/>
                      </a:schemeClr>
                    </a:gs>
                  </a:gsLst>
                  <a:lin ang="5400000" scaled="0"/>
                </a:gradFill>
              </a:defRPr>
            </a:lvl1pPr>
          </a:lstStyle>
          <a:p>
            <a:pPr defTabSz="1243255">
              <a:spcAft>
                <a:spcPts val="816"/>
              </a:spcAft>
              <a:defRPr/>
            </a:pPr>
            <a:r>
              <a:rPr lang="en-US" sz="1399">
                <a:gradFill>
                  <a:gsLst>
                    <a:gs pos="2917">
                      <a:srgbClr val="D2D2D2">
                        <a:lumMod val="50000"/>
                      </a:srgbClr>
                    </a:gs>
                    <a:gs pos="30000">
                      <a:srgbClr val="D2D2D2">
                        <a:lumMod val="50000"/>
                      </a:srgbClr>
                    </a:gs>
                  </a:gsLst>
                  <a:lin ang="5400000" scaled="0"/>
                </a:gradFill>
                <a:latin typeface="Segoe UI Semilight"/>
              </a:rPr>
              <a:t>Azure Functions</a:t>
            </a:r>
          </a:p>
        </p:txBody>
      </p:sp>
      <p:sp>
        <p:nvSpPr>
          <p:cNvPr id="43" name="Left Brace 42">
            <a:extLst>
              <a:ext uri="{FF2B5EF4-FFF2-40B4-BE49-F238E27FC236}">
                <a16:creationId xmlns:a16="http://schemas.microsoft.com/office/drawing/2014/main" id="{2F679611-A5EA-914C-A7A3-118DC61F01F3}"/>
              </a:ext>
            </a:extLst>
          </p:cNvPr>
          <p:cNvSpPr/>
          <p:nvPr/>
        </p:nvSpPr>
        <p:spPr>
          <a:xfrm rot="16200000">
            <a:off x="7622852" y="-1163787"/>
            <a:ext cx="491886" cy="4442011"/>
          </a:xfrm>
          <a:prstGeom prst="leftBrace">
            <a:avLst>
              <a:gd name="adj1" fmla="val 8333"/>
              <a:gd name="adj2" fmla="val 50290"/>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sp>
        <p:nvSpPr>
          <p:cNvPr id="47" name="Freeform 128">
            <a:extLst>
              <a:ext uri="{FF2B5EF4-FFF2-40B4-BE49-F238E27FC236}">
                <a16:creationId xmlns:a16="http://schemas.microsoft.com/office/drawing/2014/main" id="{1C1DE7A6-506C-0D44-97FD-D256B193E05E}"/>
              </a:ext>
            </a:extLst>
          </p:cNvPr>
          <p:cNvSpPr>
            <a:spLocks noChangeAspect="1"/>
          </p:cNvSpPr>
          <p:nvPr/>
        </p:nvSpPr>
        <p:spPr bwMode="white">
          <a:xfrm>
            <a:off x="7653936" y="3852868"/>
            <a:ext cx="556376" cy="30735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34925">
            <a:solidFill>
              <a:srgbClr val="0078D7"/>
            </a:solidFill>
          </a:ln>
          <a:extLst/>
        </p:spPr>
        <p:txBody>
          <a:bodyPr vert="horz" wrap="square" lIns="91414" tIns="45707" rIns="91414" bIns="45707" numCol="1" anchor="t" anchorCtr="0" compatLnSpc="1">
            <a:prstTxWarp prst="textNoShape">
              <a:avLst/>
            </a:prstTxWarp>
          </a:bodyPr>
          <a:lstStyle/>
          <a:p>
            <a:pPr defTabSz="914128">
              <a:defRPr/>
            </a:pPr>
            <a:endParaRPr lang="en-US" sz="1801" kern="0">
              <a:solidFill>
                <a:srgbClr val="FFFFFF"/>
              </a:solidFill>
              <a:latin typeface="Segoe UI Semilight"/>
            </a:endParaRPr>
          </a:p>
        </p:txBody>
      </p:sp>
      <p:sp>
        <p:nvSpPr>
          <p:cNvPr id="50" name="TextBox 49">
            <a:extLst>
              <a:ext uri="{FF2B5EF4-FFF2-40B4-BE49-F238E27FC236}">
                <a16:creationId xmlns:a16="http://schemas.microsoft.com/office/drawing/2014/main" id="{61851D11-6659-1A40-8244-9E6CC4989AB7}"/>
              </a:ext>
            </a:extLst>
          </p:cNvPr>
          <p:cNvSpPr txBox="1"/>
          <p:nvPr/>
        </p:nvSpPr>
        <p:spPr>
          <a:xfrm>
            <a:off x="9835597" y="5964621"/>
            <a:ext cx="461583" cy="276999"/>
          </a:xfrm>
          <a:prstGeom prst="rect">
            <a:avLst/>
          </a:prstGeom>
          <a:noFill/>
        </p:spPr>
        <p:txBody>
          <a:bodyPr wrap="square" lIns="0" tIns="0" rIns="0" bIns="0" rtlCol="0">
            <a:spAutoFit/>
          </a:bodyPr>
          <a:lstStyle/>
          <a:p>
            <a:pPr defTabSz="914164">
              <a:lnSpc>
                <a:spcPct val="90000"/>
              </a:lnSpc>
              <a:spcAft>
                <a:spcPts val="600"/>
              </a:spcAft>
              <a:defRPr/>
            </a:pPr>
            <a:r>
              <a:rPr lang="en-US" sz="1000" kern="0">
                <a:gradFill>
                  <a:gsLst>
                    <a:gs pos="2917">
                      <a:srgbClr val="D2D2D2">
                        <a:lumMod val="50000"/>
                      </a:srgbClr>
                    </a:gs>
                    <a:gs pos="30000">
                      <a:srgbClr val="D2D2D2">
                        <a:lumMod val="50000"/>
                      </a:srgbClr>
                    </a:gs>
                  </a:gsLst>
                  <a:lin ang="5400000" scaled="0"/>
                </a:gradFill>
                <a:latin typeface="Segoe UI Semilight"/>
              </a:rPr>
              <a:t>BizTalk</a:t>
            </a:r>
            <a:br>
              <a:rPr lang="en-US" sz="1000" kern="0">
                <a:gradFill>
                  <a:gsLst>
                    <a:gs pos="2917">
                      <a:srgbClr val="D2D2D2">
                        <a:lumMod val="50000"/>
                      </a:srgbClr>
                    </a:gs>
                    <a:gs pos="30000">
                      <a:srgbClr val="D2D2D2">
                        <a:lumMod val="50000"/>
                      </a:srgbClr>
                    </a:gs>
                  </a:gsLst>
                  <a:lin ang="5400000" scaled="0"/>
                </a:gradFill>
                <a:latin typeface="Segoe UI Semilight"/>
              </a:rPr>
            </a:br>
            <a:r>
              <a:rPr lang="en-US" sz="1000" kern="0">
                <a:gradFill>
                  <a:gsLst>
                    <a:gs pos="2917">
                      <a:srgbClr val="D2D2D2">
                        <a:lumMod val="50000"/>
                      </a:srgbClr>
                    </a:gs>
                    <a:gs pos="30000">
                      <a:srgbClr val="D2D2D2">
                        <a:lumMod val="50000"/>
                      </a:srgbClr>
                    </a:gs>
                  </a:gsLst>
                  <a:lin ang="5400000" scaled="0"/>
                </a:gradFill>
                <a:latin typeface="Segoe UI Semilight"/>
              </a:rPr>
              <a:t>Server</a:t>
            </a:r>
          </a:p>
        </p:txBody>
      </p:sp>
      <p:sp>
        <p:nvSpPr>
          <p:cNvPr id="51" name="Freeform 5">
            <a:extLst>
              <a:ext uri="{FF2B5EF4-FFF2-40B4-BE49-F238E27FC236}">
                <a16:creationId xmlns:a16="http://schemas.microsoft.com/office/drawing/2014/main" id="{D7B08D59-C9D3-BF4F-969F-65E32CFB2005}"/>
              </a:ext>
            </a:extLst>
          </p:cNvPr>
          <p:cNvSpPr>
            <a:spLocks noChangeAspect="1" noEditPoints="1"/>
          </p:cNvSpPr>
          <p:nvPr/>
        </p:nvSpPr>
        <p:spPr bwMode="black">
          <a:xfrm>
            <a:off x="6135477" y="5407116"/>
            <a:ext cx="1258853" cy="252339"/>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0078D7"/>
          </a:solidFill>
          <a:ln>
            <a:noFill/>
          </a:ln>
          <a:extLst/>
        </p:spPr>
        <p:txBody>
          <a:bodyPr vert="horz" wrap="square" lIns="89616" tIns="44808" rIns="89616"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2">
              <a:defRPr/>
            </a:pPr>
            <a:endParaRPr lang="en-US" sz="1765" kern="0">
              <a:solidFill>
                <a:srgbClr val="505050"/>
              </a:solidFill>
              <a:latin typeface="Segoe UI Semilight"/>
            </a:endParaRPr>
          </a:p>
        </p:txBody>
      </p:sp>
      <p:pic>
        <p:nvPicPr>
          <p:cNvPr id="52" name="Picture 51">
            <a:extLst>
              <a:ext uri="{FF2B5EF4-FFF2-40B4-BE49-F238E27FC236}">
                <a16:creationId xmlns:a16="http://schemas.microsoft.com/office/drawing/2014/main" id="{594952AE-60EC-6C4C-8566-DF9626804F4F}"/>
              </a:ext>
            </a:extLst>
          </p:cNvPr>
          <p:cNvPicPr>
            <a:picLocks noChangeAspect="1"/>
          </p:cNvPicPr>
          <p:nvPr/>
        </p:nvPicPr>
        <p:blipFill>
          <a:blip r:embed="rId16">
            <a:duotone>
              <a:srgbClr val="0078D7">
                <a:shade val="45000"/>
                <a:satMod val="135000"/>
              </a:srgbClr>
              <a:prstClr val="white"/>
            </a:duotone>
          </a:blip>
          <a:stretch>
            <a:fillRect/>
          </a:stretch>
        </p:blipFill>
        <p:spPr>
          <a:xfrm>
            <a:off x="7604351" y="5481619"/>
            <a:ext cx="607822" cy="607822"/>
          </a:xfrm>
          <a:prstGeom prst="rect">
            <a:avLst/>
          </a:prstGeom>
        </p:spPr>
      </p:pic>
      <p:grpSp>
        <p:nvGrpSpPr>
          <p:cNvPr id="53" name="Group 52">
            <a:extLst>
              <a:ext uri="{FF2B5EF4-FFF2-40B4-BE49-F238E27FC236}">
                <a16:creationId xmlns:a16="http://schemas.microsoft.com/office/drawing/2014/main" id="{BA2BC378-ED32-C144-813D-33C230A3FA4F}"/>
              </a:ext>
            </a:extLst>
          </p:cNvPr>
          <p:cNvGrpSpPr/>
          <p:nvPr/>
        </p:nvGrpSpPr>
        <p:grpSpPr>
          <a:xfrm>
            <a:off x="8560306" y="5381490"/>
            <a:ext cx="2692519" cy="959532"/>
            <a:chOff x="9188038" y="4908551"/>
            <a:chExt cx="2608676" cy="959805"/>
          </a:xfrm>
        </p:grpSpPr>
        <p:pic>
          <p:nvPicPr>
            <p:cNvPr id="54" name="Picture 53">
              <a:extLst>
                <a:ext uri="{FF2B5EF4-FFF2-40B4-BE49-F238E27FC236}">
                  <a16:creationId xmlns:a16="http://schemas.microsoft.com/office/drawing/2014/main" id="{8DDE12DA-DA6E-E248-A024-C60C92827ED1}"/>
                </a:ext>
              </a:extLst>
            </p:cNvPr>
            <p:cNvPicPr>
              <a:picLocks noChangeAspect="1"/>
            </p:cNvPicPr>
            <p:nvPr/>
          </p:nvPicPr>
          <p:blipFill>
            <a:blip r:embed="rId17"/>
            <a:stretch>
              <a:fillRect/>
            </a:stretch>
          </p:blipFill>
          <p:spPr>
            <a:xfrm>
              <a:off x="9536698" y="5636481"/>
              <a:ext cx="597320" cy="150544"/>
            </a:xfrm>
            <a:prstGeom prst="rect">
              <a:avLst/>
            </a:prstGeom>
          </p:spPr>
        </p:pic>
        <p:pic>
          <p:nvPicPr>
            <p:cNvPr id="55" name="Picture 54">
              <a:extLst>
                <a:ext uri="{FF2B5EF4-FFF2-40B4-BE49-F238E27FC236}">
                  <a16:creationId xmlns:a16="http://schemas.microsoft.com/office/drawing/2014/main" id="{E16F772F-275D-3E43-BAC0-29F1FC6A7E28}"/>
                </a:ext>
              </a:extLst>
            </p:cNvPr>
            <p:cNvPicPr>
              <a:picLocks noChangeAspect="1"/>
            </p:cNvPicPr>
            <p:nvPr/>
          </p:nvPicPr>
          <p:blipFill>
            <a:blip r:embed="rId18"/>
            <a:stretch>
              <a:fillRect/>
            </a:stretch>
          </p:blipFill>
          <p:spPr>
            <a:xfrm>
              <a:off x="11073363" y="4984122"/>
              <a:ext cx="603851" cy="93762"/>
            </a:xfrm>
            <a:prstGeom prst="rect">
              <a:avLst/>
            </a:prstGeom>
          </p:spPr>
        </p:pic>
        <p:grpSp>
          <p:nvGrpSpPr>
            <p:cNvPr id="56" name="Group 55">
              <a:extLst>
                <a:ext uri="{FF2B5EF4-FFF2-40B4-BE49-F238E27FC236}">
                  <a16:creationId xmlns:a16="http://schemas.microsoft.com/office/drawing/2014/main" id="{8E33964D-A3DA-A441-9CE1-C278554EAE90}"/>
                </a:ext>
              </a:extLst>
            </p:cNvPr>
            <p:cNvGrpSpPr/>
            <p:nvPr/>
          </p:nvGrpSpPr>
          <p:grpSpPr>
            <a:xfrm>
              <a:off x="10176085" y="5139169"/>
              <a:ext cx="200019" cy="539806"/>
              <a:chOff x="7258847" y="5219926"/>
              <a:chExt cx="665292" cy="979277"/>
            </a:xfrm>
          </p:grpSpPr>
          <p:cxnSp>
            <p:nvCxnSpPr>
              <p:cNvPr id="62" name="Straight Connector 61">
                <a:extLst>
                  <a:ext uri="{FF2B5EF4-FFF2-40B4-BE49-F238E27FC236}">
                    <a16:creationId xmlns:a16="http://schemas.microsoft.com/office/drawing/2014/main" id="{65D84556-F2FE-E247-95B8-E9C0E857199B}"/>
                  </a:ext>
                </a:extLst>
              </p:cNvPr>
              <p:cNvCxnSpPr/>
              <p:nvPr/>
            </p:nvCxnSpPr>
            <p:spPr>
              <a:xfrm>
                <a:off x="7258847"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3" name="Straight Connector 62">
                <a:extLst>
                  <a:ext uri="{FF2B5EF4-FFF2-40B4-BE49-F238E27FC236}">
                    <a16:creationId xmlns:a16="http://schemas.microsoft.com/office/drawing/2014/main" id="{448CADEC-3E7A-6640-A03F-D8E8058A03BB}"/>
                  </a:ext>
                </a:extLst>
              </p:cNvPr>
              <p:cNvCxnSpPr/>
              <p:nvPr/>
            </p:nvCxnSpPr>
            <p:spPr>
              <a:xfrm flipV="1">
                <a:off x="7305696" y="5877384"/>
                <a:ext cx="616122" cy="321819"/>
              </a:xfrm>
              <a:prstGeom prst="line">
                <a:avLst/>
              </a:prstGeom>
              <a:noFill/>
              <a:ln w="31750" cap="flat" cmpd="sng" algn="ctr">
                <a:solidFill>
                  <a:srgbClr val="FFFFFF">
                    <a:lumMod val="85000"/>
                  </a:srgbClr>
                </a:solidFill>
                <a:prstDash val="solid"/>
                <a:headEnd type="none"/>
                <a:tailEnd type="none"/>
              </a:ln>
              <a:effectLst/>
            </p:spPr>
          </p:cxnSp>
        </p:grpSp>
        <p:sp>
          <p:nvSpPr>
            <p:cNvPr id="57" name="Rectangle 56">
              <a:extLst>
                <a:ext uri="{FF2B5EF4-FFF2-40B4-BE49-F238E27FC236}">
                  <a16:creationId xmlns:a16="http://schemas.microsoft.com/office/drawing/2014/main" id="{438444F4-9E9E-E841-A946-D3FCD4D8D892}"/>
                </a:ext>
              </a:extLst>
            </p:cNvPr>
            <p:cNvSpPr/>
            <p:nvPr/>
          </p:nvSpPr>
          <p:spPr bwMode="auto">
            <a:xfrm>
              <a:off x="9188038" y="4908551"/>
              <a:ext cx="2608676" cy="959805"/>
            </a:xfrm>
            <a:prstGeom prst="rect">
              <a:avLst/>
            </a:prstGeom>
            <a:noFill/>
            <a:ln w="22225" cap="flat" cmpd="sng" algn="ctr">
              <a:solidFill>
                <a:srgbClr val="353535">
                  <a:lumMod val="40000"/>
                  <a:lumOff val="60000"/>
                </a:srgbClr>
              </a:solidFill>
              <a:prstDash val="sysDot"/>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8" name="Freeform 5">
              <a:extLst>
                <a:ext uri="{FF2B5EF4-FFF2-40B4-BE49-F238E27FC236}">
                  <a16:creationId xmlns:a16="http://schemas.microsoft.com/office/drawing/2014/main" id="{A1BDCB15-01A0-F047-9D7B-E3AEE894F24D}"/>
                </a:ext>
              </a:extLst>
            </p:cNvPr>
            <p:cNvSpPr>
              <a:spLocks noChangeAspect="1" noEditPoints="1"/>
            </p:cNvSpPr>
            <p:nvPr/>
          </p:nvSpPr>
          <p:spPr bwMode="auto">
            <a:xfrm>
              <a:off x="10517646" y="5100421"/>
              <a:ext cx="192210" cy="359682"/>
            </a:xfrm>
            <a:custGeom>
              <a:avLst/>
              <a:gdLst>
                <a:gd name="T0" fmla="*/ 77 w 83"/>
                <a:gd name="T1" fmla="*/ 151 h 157"/>
                <a:gd name="T2" fmla="*/ 6 w 83"/>
                <a:gd name="T3" fmla="*/ 6 h 157"/>
                <a:gd name="T4" fmla="*/ 83 w 83"/>
                <a:gd name="T5" fmla="*/ 0 h 157"/>
                <a:gd name="T6" fmla="*/ 6 w 83"/>
                <a:gd name="T7" fmla="*/ 0 h 157"/>
                <a:gd name="T8" fmla="*/ 0 w 83"/>
                <a:gd name="T9" fmla="*/ 6 h 157"/>
                <a:gd name="T10" fmla="*/ 0 w 83"/>
                <a:gd name="T11" fmla="*/ 157 h 157"/>
                <a:gd name="T12" fmla="*/ 77 w 83"/>
                <a:gd name="T13" fmla="*/ 157 h 157"/>
                <a:gd name="T14" fmla="*/ 83 w 83"/>
                <a:gd name="T15" fmla="*/ 151 h 157"/>
                <a:gd name="T16" fmla="*/ 83 w 83"/>
                <a:gd name="T17" fmla="*/ 0 h 157"/>
                <a:gd name="T18" fmla="*/ 15 w 83"/>
                <a:gd name="T19" fmla="*/ 102 h 157"/>
                <a:gd name="T20" fmla="*/ 20 w 83"/>
                <a:gd name="T21" fmla="*/ 102 h 157"/>
                <a:gd name="T22" fmla="*/ 26 w 83"/>
                <a:gd name="T23" fmla="*/ 104 h 157"/>
                <a:gd name="T24" fmla="*/ 26 w 83"/>
                <a:gd name="T25" fmla="*/ 99 h 157"/>
                <a:gd name="T26" fmla="*/ 26 w 83"/>
                <a:gd name="T27" fmla="*/ 104 h 157"/>
                <a:gd name="T28" fmla="*/ 67 w 83"/>
                <a:gd name="T29" fmla="*/ 89 h 157"/>
                <a:gd name="T30" fmla="*/ 15 w 83"/>
                <a:gd name="T31" fmla="*/ 88 h 157"/>
                <a:gd name="T32" fmla="*/ 17 w 83"/>
                <a:gd name="T33" fmla="*/ 79 h 157"/>
                <a:gd name="T34" fmla="*/ 68 w 83"/>
                <a:gd name="T35" fmla="*/ 80 h 157"/>
                <a:gd name="T36" fmla="*/ 68 w 83"/>
                <a:gd name="T37" fmla="*/ 88 h 157"/>
                <a:gd name="T38" fmla="*/ 67 w 83"/>
                <a:gd name="T39" fmla="*/ 74 h 157"/>
                <a:gd name="T40" fmla="*/ 15 w 83"/>
                <a:gd name="T41" fmla="*/ 72 h 157"/>
                <a:gd name="T42" fmla="*/ 17 w 83"/>
                <a:gd name="T43" fmla="*/ 63 h 157"/>
                <a:gd name="T44" fmla="*/ 68 w 83"/>
                <a:gd name="T45" fmla="*/ 64 h 157"/>
                <a:gd name="T46" fmla="*/ 68 w 83"/>
                <a:gd name="T47" fmla="*/ 72 h 157"/>
                <a:gd name="T48" fmla="*/ 67 w 83"/>
                <a:gd name="T49" fmla="*/ 58 h 157"/>
                <a:gd name="T50" fmla="*/ 15 w 83"/>
                <a:gd name="T51" fmla="*/ 57 h 157"/>
                <a:gd name="T52" fmla="*/ 17 w 83"/>
                <a:gd name="T53" fmla="*/ 47 h 157"/>
                <a:gd name="T54" fmla="*/ 68 w 83"/>
                <a:gd name="T55" fmla="*/ 49 h 157"/>
                <a:gd name="T56" fmla="*/ 68 w 83"/>
                <a:gd name="T57" fmla="*/ 57 h 157"/>
                <a:gd name="T58" fmla="*/ 67 w 83"/>
                <a:gd name="T59" fmla="*/ 42 h 157"/>
                <a:gd name="T60" fmla="*/ 15 w 83"/>
                <a:gd name="T61" fmla="*/ 41 h 157"/>
                <a:gd name="T62" fmla="*/ 17 w 83"/>
                <a:gd name="T63" fmla="*/ 31 h 157"/>
                <a:gd name="T64" fmla="*/ 68 w 83"/>
                <a:gd name="T65" fmla="*/ 33 h 157"/>
                <a:gd name="T66" fmla="*/ 68 w 83"/>
                <a:gd name="T67" fmla="*/ 41 h 157"/>
                <a:gd name="T68" fmla="*/ 67 w 83"/>
                <a:gd name="T69" fmla="*/ 27 h 157"/>
                <a:gd name="T70" fmla="*/ 15 w 83"/>
                <a:gd name="T71" fmla="*/ 25 h 157"/>
                <a:gd name="T72" fmla="*/ 17 w 83"/>
                <a:gd name="T73" fmla="*/ 16 h 157"/>
                <a:gd name="T74" fmla="*/ 68 w 83"/>
                <a:gd name="T75" fmla="*/ 17 h 157"/>
                <a:gd name="T76" fmla="*/ 68 w 83"/>
                <a:gd name="T77" fmla="*/ 25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3" h="157">
                  <a:moveTo>
                    <a:pt x="77" y="6"/>
                  </a:moveTo>
                  <a:cubicBezTo>
                    <a:pt x="77" y="151"/>
                    <a:pt x="77" y="151"/>
                    <a:pt x="77" y="151"/>
                  </a:cubicBezTo>
                  <a:cubicBezTo>
                    <a:pt x="6" y="151"/>
                    <a:pt x="6" y="151"/>
                    <a:pt x="6" y="151"/>
                  </a:cubicBezTo>
                  <a:cubicBezTo>
                    <a:pt x="6" y="6"/>
                    <a:pt x="6" y="6"/>
                    <a:pt x="6" y="6"/>
                  </a:cubicBezTo>
                  <a:cubicBezTo>
                    <a:pt x="77" y="6"/>
                    <a:pt x="77" y="6"/>
                    <a:pt x="77" y="6"/>
                  </a:cubicBezTo>
                  <a:moveTo>
                    <a:pt x="83" y="0"/>
                  </a:moveTo>
                  <a:cubicBezTo>
                    <a:pt x="77" y="0"/>
                    <a:pt x="77" y="0"/>
                    <a:pt x="77" y="0"/>
                  </a:cubicBezTo>
                  <a:cubicBezTo>
                    <a:pt x="6" y="0"/>
                    <a:pt x="6" y="0"/>
                    <a:pt x="6" y="0"/>
                  </a:cubicBezTo>
                  <a:cubicBezTo>
                    <a:pt x="0" y="0"/>
                    <a:pt x="0" y="0"/>
                    <a:pt x="0" y="0"/>
                  </a:cubicBezTo>
                  <a:cubicBezTo>
                    <a:pt x="0" y="6"/>
                    <a:pt x="0" y="6"/>
                    <a:pt x="0" y="6"/>
                  </a:cubicBezTo>
                  <a:cubicBezTo>
                    <a:pt x="0" y="151"/>
                    <a:pt x="0" y="151"/>
                    <a:pt x="0" y="151"/>
                  </a:cubicBezTo>
                  <a:cubicBezTo>
                    <a:pt x="0" y="157"/>
                    <a:pt x="0" y="157"/>
                    <a:pt x="0" y="157"/>
                  </a:cubicBezTo>
                  <a:cubicBezTo>
                    <a:pt x="6" y="157"/>
                    <a:pt x="6" y="157"/>
                    <a:pt x="6" y="157"/>
                  </a:cubicBezTo>
                  <a:cubicBezTo>
                    <a:pt x="77" y="157"/>
                    <a:pt x="77" y="157"/>
                    <a:pt x="77" y="157"/>
                  </a:cubicBezTo>
                  <a:cubicBezTo>
                    <a:pt x="83" y="157"/>
                    <a:pt x="83" y="157"/>
                    <a:pt x="83" y="157"/>
                  </a:cubicBezTo>
                  <a:cubicBezTo>
                    <a:pt x="83" y="151"/>
                    <a:pt x="83" y="151"/>
                    <a:pt x="83" y="151"/>
                  </a:cubicBezTo>
                  <a:cubicBezTo>
                    <a:pt x="83" y="6"/>
                    <a:pt x="83" y="6"/>
                    <a:pt x="83" y="6"/>
                  </a:cubicBezTo>
                  <a:cubicBezTo>
                    <a:pt x="83" y="0"/>
                    <a:pt x="83" y="0"/>
                    <a:pt x="83" y="0"/>
                  </a:cubicBezTo>
                  <a:close/>
                  <a:moveTo>
                    <a:pt x="18" y="104"/>
                  </a:moveTo>
                  <a:cubicBezTo>
                    <a:pt x="16" y="104"/>
                    <a:pt x="15" y="103"/>
                    <a:pt x="15" y="102"/>
                  </a:cubicBezTo>
                  <a:cubicBezTo>
                    <a:pt x="15" y="100"/>
                    <a:pt x="16" y="99"/>
                    <a:pt x="18" y="99"/>
                  </a:cubicBezTo>
                  <a:cubicBezTo>
                    <a:pt x="19" y="99"/>
                    <a:pt x="20" y="100"/>
                    <a:pt x="20" y="102"/>
                  </a:cubicBezTo>
                  <a:cubicBezTo>
                    <a:pt x="20" y="103"/>
                    <a:pt x="19" y="104"/>
                    <a:pt x="18" y="104"/>
                  </a:cubicBezTo>
                  <a:close/>
                  <a:moveTo>
                    <a:pt x="26" y="104"/>
                  </a:moveTo>
                  <a:cubicBezTo>
                    <a:pt x="24" y="104"/>
                    <a:pt x="23" y="103"/>
                    <a:pt x="23" y="102"/>
                  </a:cubicBezTo>
                  <a:cubicBezTo>
                    <a:pt x="23" y="100"/>
                    <a:pt x="24" y="99"/>
                    <a:pt x="26" y="99"/>
                  </a:cubicBezTo>
                  <a:cubicBezTo>
                    <a:pt x="27" y="99"/>
                    <a:pt x="28" y="100"/>
                    <a:pt x="28" y="102"/>
                  </a:cubicBezTo>
                  <a:cubicBezTo>
                    <a:pt x="28" y="103"/>
                    <a:pt x="27" y="104"/>
                    <a:pt x="26" y="104"/>
                  </a:cubicBezTo>
                  <a:close/>
                  <a:moveTo>
                    <a:pt x="68" y="88"/>
                  </a:moveTo>
                  <a:cubicBezTo>
                    <a:pt x="68" y="89"/>
                    <a:pt x="67" y="89"/>
                    <a:pt x="67" y="89"/>
                  </a:cubicBezTo>
                  <a:cubicBezTo>
                    <a:pt x="17" y="89"/>
                    <a:pt x="17" y="89"/>
                    <a:pt x="17" y="89"/>
                  </a:cubicBezTo>
                  <a:cubicBezTo>
                    <a:pt x="16" y="89"/>
                    <a:pt x="15" y="89"/>
                    <a:pt x="15" y="88"/>
                  </a:cubicBezTo>
                  <a:cubicBezTo>
                    <a:pt x="15" y="80"/>
                    <a:pt x="15" y="80"/>
                    <a:pt x="15" y="80"/>
                  </a:cubicBezTo>
                  <a:cubicBezTo>
                    <a:pt x="15" y="79"/>
                    <a:pt x="16" y="79"/>
                    <a:pt x="17" y="79"/>
                  </a:cubicBezTo>
                  <a:cubicBezTo>
                    <a:pt x="67" y="79"/>
                    <a:pt x="67" y="79"/>
                    <a:pt x="67" y="79"/>
                  </a:cubicBezTo>
                  <a:cubicBezTo>
                    <a:pt x="67" y="79"/>
                    <a:pt x="68" y="79"/>
                    <a:pt x="68" y="80"/>
                  </a:cubicBezTo>
                  <a:cubicBezTo>
                    <a:pt x="68" y="88"/>
                    <a:pt x="68" y="88"/>
                    <a:pt x="68" y="88"/>
                  </a:cubicBezTo>
                  <a:cubicBezTo>
                    <a:pt x="68" y="88"/>
                    <a:pt x="68" y="88"/>
                    <a:pt x="68" y="88"/>
                  </a:cubicBezTo>
                  <a:close/>
                  <a:moveTo>
                    <a:pt x="68" y="72"/>
                  </a:moveTo>
                  <a:cubicBezTo>
                    <a:pt x="68" y="73"/>
                    <a:pt x="67" y="74"/>
                    <a:pt x="67" y="74"/>
                  </a:cubicBezTo>
                  <a:cubicBezTo>
                    <a:pt x="17" y="74"/>
                    <a:pt x="17" y="74"/>
                    <a:pt x="17" y="74"/>
                  </a:cubicBezTo>
                  <a:cubicBezTo>
                    <a:pt x="16" y="74"/>
                    <a:pt x="15" y="73"/>
                    <a:pt x="15" y="72"/>
                  </a:cubicBezTo>
                  <a:cubicBezTo>
                    <a:pt x="15" y="64"/>
                    <a:pt x="15" y="64"/>
                    <a:pt x="15" y="64"/>
                  </a:cubicBezTo>
                  <a:cubicBezTo>
                    <a:pt x="15" y="63"/>
                    <a:pt x="16" y="63"/>
                    <a:pt x="17" y="63"/>
                  </a:cubicBezTo>
                  <a:cubicBezTo>
                    <a:pt x="67" y="63"/>
                    <a:pt x="67" y="63"/>
                    <a:pt x="67" y="63"/>
                  </a:cubicBezTo>
                  <a:cubicBezTo>
                    <a:pt x="67" y="63"/>
                    <a:pt x="68" y="63"/>
                    <a:pt x="68" y="64"/>
                  </a:cubicBezTo>
                  <a:cubicBezTo>
                    <a:pt x="68" y="72"/>
                    <a:pt x="68" y="72"/>
                    <a:pt x="68" y="72"/>
                  </a:cubicBezTo>
                  <a:cubicBezTo>
                    <a:pt x="68" y="72"/>
                    <a:pt x="68" y="72"/>
                    <a:pt x="68" y="72"/>
                  </a:cubicBezTo>
                  <a:close/>
                  <a:moveTo>
                    <a:pt x="68" y="57"/>
                  </a:moveTo>
                  <a:cubicBezTo>
                    <a:pt x="68" y="57"/>
                    <a:pt x="67" y="58"/>
                    <a:pt x="67" y="58"/>
                  </a:cubicBezTo>
                  <a:cubicBezTo>
                    <a:pt x="17" y="58"/>
                    <a:pt x="17" y="58"/>
                    <a:pt x="17" y="58"/>
                  </a:cubicBezTo>
                  <a:cubicBezTo>
                    <a:pt x="16" y="58"/>
                    <a:pt x="15" y="57"/>
                    <a:pt x="15" y="57"/>
                  </a:cubicBezTo>
                  <a:cubicBezTo>
                    <a:pt x="15" y="49"/>
                    <a:pt x="15" y="49"/>
                    <a:pt x="15" y="49"/>
                  </a:cubicBezTo>
                  <a:cubicBezTo>
                    <a:pt x="15" y="48"/>
                    <a:pt x="16" y="47"/>
                    <a:pt x="17" y="47"/>
                  </a:cubicBezTo>
                  <a:cubicBezTo>
                    <a:pt x="67" y="47"/>
                    <a:pt x="67" y="47"/>
                    <a:pt x="67" y="47"/>
                  </a:cubicBezTo>
                  <a:cubicBezTo>
                    <a:pt x="67" y="47"/>
                    <a:pt x="68" y="48"/>
                    <a:pt x="68" y="49"/>
                  </a:cubicBezTo>
                  <a:cubicBezTo>
                    <a:pt x="68" y="57"/>
                    <a:pt x="68" y="57"/>
                    <a:pt x="68" y="57"/>
                  </a:cubicBezTo>
                  <a:cubicBezTo>
                    <a:pt x="68" y="57"/>
                    <a:pt x="68" y="57"/>
                    <a:pt x="68" y="57"/>
                  </a:cubicBezTo>
                  <a:close/>
                  <a:moveTo>
                    <a:pt x="68" y="41"/>
                  </a:moveTo>
                  <a:cubicBezTo>
                    <a:pt x="68" y="42"/>
                    <a:pt x="67" y="42"/>
                    <a:pt x="67" y="42"/>
                  </a:cubicBezTo>
                  <a:cubicBezTo>
                    <a:pt x="17" y="42"/>
                    <a:pt x="17" y="42"/>
                    <a:pt x="17" y="42"/>
                  </a:cubicBezTo>
                  <a:cubicBezTo>
                    <a:pt x="16" y="42"/>
                    <a:pt x="15" y="42"/>
                    <a:pt x="15" y="41"/>
                  </a:cubicBezTo>
                  <a:cubicBezTo>
                    <a:pt x="15" y="33"/>
                    <a:pt x="15" y="33"/>
                    <a:pt x="15" y="33"/>
                  </a:cubicBezTo>
                  <a:cubicBezTo>
                    <a:pt x="15" y="32"/>
                    <a:pt x="16" y="31"/>
                    <a:pt x="17" y="31"/>
                  </a:cubicBezTo>
                  <a:cubicBezTo>
                    <a:pt x="67" y="31"/>
                    <a:pt x="67" y="31"/>
                    <a:pt x="67" y="31"/>
                  </a:cubicBezTo>
                  <a:cubicBezTo>
                    <a:pt x="67" y="31"/>
                    <a:pt x="68" y="32"/>
                    <a:pt x="68" y="33"/>
                  </a:cubicBezTo>
                  <a:cubicBezTo>
                    <a:pt x="68" y="41"/>
                    <a:pt x="68" y="41"/>
                    <a:pt x="68" y="41"/>
                  </a:cubicBezTo>
                  <a:cubicBezTo>
                    <a:pt x="68" y="41"/>
                    <a:pt x="68" y="41"/>
                    <a:pt x="68" y="41"/>
                  </a:cubicBezTo>
                  <a:close/>
                  <a:moveTo>
                    <a:pt x="68" y="25"/>
                  </a:moveTo>
                  <a:cubicBezTo>
                    <a:pt x="68" y="26"/>
                    <a:pt x="67" y="27"/>
                    <a:pt x="67" y="27"/>
                  </a:cubicBezTo>
                  <a:cubicBezTo>
                    <a:pt x="17" y="27"/>
                    <a:pt x="17" y="27"/>
                    <a:pt x="17" y="27"/>
                  </a:cubicBezTo>
                  <a:cubicBezTo>
                    <a:pt x="16" y="27"/>
                    <a:pt x="15" y="26"/>
                    <a:pt x="15" y="25"/>
                  </a:cubicBezTo>
                  <a:cubicBezTo>
                    <a:pt x="15" y="17"/>
                    <a:pt x="15" y="17"/>
                    <a:pt x="15" y="17"/>
                  </a:cubicBezTo>
                  <a:cubicBezTo>
                    <a:pt x="15" y="16"/>
                    <a:pt x="16" y="16"/>
                    <a:pt x="17" y="16"/>
                  </a:cubicBezTo>
                  <a:cubicBezTo>
                    <a:pt x="67" y="16"/>
                    <a:pt x="67" y="16"/>
                    <a:pt x="67" y="16"/>
                  </a:cubicBezTo>
                  <a:cubicBezTo>
                    <a:pt x="67" y="16"/>
                    <a:pt x="68" y="16"/>
                    <a:pt x="68" y="17"/>
                  </a:cubicBezTo>
                  <a:cubicBezTo>
                    <a:pt x="68" y="25"/>
                    <a:pt x="68" y="25"/>
                    <a:pt x="68" y="25"/>
                  </a:cubicBezTo>
                  <a:cubicBezTo>
                    <a:pt x="68" y="25"/>
                    <a:pt x="68" y="25"/>
                    <a:pt x="68" y="25"/>
                  </a:cubicBezTo>
                  <a:close/>
                </a:path>
              </a:pathLst>
            </a:custGeom>
            <a:solidFill>
              <a:srgbClr val="0078D7"/>
            </a:solidFill>
            <a:ln w="2540">
              <a:noFill/>
            </a:ln>
          </p:spPr>
          <p:txBody>
            <a:bodyPr vert="horz" wrap="square" lIns="91414" tIns="45707" rIns="91414" bIns="45707" numCol="1" anchor="t" anchorCtr="0" compatLnSpc="1">
              <a:prstTxWarp prst="textNoShape">
                <a:avLst/>
              </a:prstTxWarp>
            </a:bodyPr>
            <a:lstStyle/>
            <a:p>
              <a:pPr defTabSz="932502">
                <a:defRPr/>
              </a:pPr>
              <a:endParaRPr lang="en-US" sz="1801" kern="0">
                <a:solidFill>
                  <a:srgbClr val="505050"/>
                </a:solidFill>
                <a:latin typeface="Segoe UI Semilight"/>
              </a:endParaRPr>
            </a:p>
          </p:txBody>
        </p:sp>
        <p:grpSp>
          <p:nvGrpSpPr>
            <p:cNvPr id="59" name="Group 58">
              <a:extLst>
                <a:ext uri="{FF2B5EF4-FFF2-40B4-BE49-F238E27FC236}">
                  <a16:creationId xmlns:a16="http://schemas.microsoft.com/office/drawing/2014/main" id="{F4D68551-523E-E840-8DCF-2E30C7EC2A1A}"/>
                </a:ext>
              </a:extLst>
            </p:cNvPr>
            <p:cNvGrpSpPr/>
            <p:nvPr/>
          </p:nvGrpSpPr>
          <p:grpSpPr>
            <a:xfrm flipH="1">
              <a:off x="10835114" y="5139169"/>
              <a:ext cx="200019" cy="539806"/>
              <a:chOff x="7367040" y="5219926"/>
              <a:chExt cx="665292" cy="979277"/>
            </a:xfrm>
          </p:grpSpPr>
          <p:cxnSp>
            <p:nvCxnSpPr>
              <p:cNvPr id="60" name="Straight Connector 59">
                <a:extLst>
                  <a:ext uri="{FF2B5EF4-FFF2-40B4-BE49-F238E27FC236}">
                    <a16:creationId xmlns:a16="http://schemas.microsoft.com/office/drawing/2014/main" id="{15E0958F-BF39-2847-A9DC-529D8956D4E6}"/>
                  </a:ext>
                </a:extLst>
              </p:cNvPr>
              <p:cNvCxnSpPr/>
              <p:nvPr/>
            </p:nvCxnSpPr>
            <p:spPr>
              <a:xfrm>
                <a:off x="7367040" y="5219926"/>
                <a:ext cx="665292" cy="334736"/>
              </a:xfrm>
              <a:prstGeom prst="line">
                <a:avLst/>
              </a:prstGeom>
              <a:noFill/>
              <a:ln w="31750" cap="flat" cmpd="sng" algn="ctr">
                <a:solidFill>
                  <a:srgbClr val="FFFFFF">
                    <a:lumMod val="85000"/>
                  </a:srgbClr>
                </a:solidFill>
                <a:prstDash val="solid"/>
                <a:headEnd type="none"/>
                <a:tailEnd type="none"/>
              </a:ln>
              <a:effectLst/>
            </p:spPr>
          </p:cxnSp>
          <p:cxnSp>
            <p:nvCxnSpPr>
              <p:cNvPr id="61" name="Straight Connector 60">
                <a:extLst>
                  <a:ext uri="{FF2B5EF4-FFF2-40B4-BE49-F238E27FC236}">
                    <a16:creationId xmlns:a16="http://schemas.microsoft.com/office/drawing/2014/main" id="{23EF0E35-2882-9046-9061-605326F382AD}"/>
                  </a:ext>
                </a:extLst>
              </p:cNvPr>
              <p:cNvCxnSpPr/>
              <p:nvPr/>
            </p:nvCxnSpPr>
            <p:spPr>
              <a:xfrm flipV="1">
                <a:off x="7413885" y="5877384"/>
                <a:ext cx="616122" cy="321819"/>
              </a:xfrm>
              <a:prstGeom prst="line">
                <a:avLst/>
              </a:prstGeom>
              <a:noFill/>
              <a:ln w="31750" cap="flat" cmpd="sng" algn="ctr">
                <a:solidFill>
                  <a:srgbClr val="FFFFFF">
                    <a:lumMod val="85000"/>
                  </a:srgbClr>
                </a:solidFill>
                <a:prstDash val="solid"/>
                <a:headEnd type="none"/>
                <a:tailEnd type="none"/>
              </a:ln>
              <a:effectLst/>
            </p:spPr>
          </p:cxnSp>
        </p:grpSp>
      </p:grpSp>
      <p:pic>
        <p:nvPicPr>
          <p:cNvPr id="64" name="Picture 63">
            <a:extLst>
              <a:ext uri="{FF2B5EF4-FFF2-40B4-BE49-F238E27FC236}">
                <a16:creationId xmlns:a16="http://schemas.microsoft.com/office/drawing/2014/main" id="{89246AAC-BD93-F74D-9EE8-6994BEF2C11E}"/>
              </a:ext>
            </a:extLst>
          </p:cNvPr>
          <p:cNvPicPr>
            <a:picLocks noChangeAspect="1"/>
          </p:cNvPicPr>
          <p:nvPr/>
        </p:nvPicPr>
        <p:blipFill>
          <a:blip r:embed="rId19"/>
          <a:stretch>
            <a:fillRect/>
          </a:stretch>
        </p:blipFill>
        <p:spPr>
          <a:xfrm>
            <a:off x="5610034" y="5510908"/>
            <a:ext cx="484374" cy="484374"/>
          </a:xfrm>
          <a:prstGeom prst="rect">
            <a:avLst/>
          </a:prstGeom>
        </p:spPr>
      </p:pic>
      <p:pic>
        <p:nvPicPr>
          <p:cNvPr id="65" name="Picture 64">
            <a:extLst>
              <a:ext uri="{FF2B5EF4-FFF2-40B4-BE49-F238E27FC236}">
                <a16:creationId xmlns:a16="http://schemas.microsoft.com/office/drawing/2014/main" id="{BB85B8AA-EF70-CA4C-A15F-B550063D8AE5}"/>
              </a:ext>
            </a:extLst>
          </p:cNvPr>
          <p:cNvPicPr>
            <a:picLocks noChangeAspect="1"/>
          </p:cNvPicPr>
          <p:nvPr/>
        </p:nvPicPr>
        <p:blipFill>
          <a:blip r:embed="rId20"/>
          <a:stretch>
            <a:fillRect/>
          </a:stretch>
        </p:blipFill>
        <p:spPr>
          <a:xfrm>
            <a:off x="6498457" y="5768233"/>
            <a:ext cx="670494" cy="341794"/>
          </a:xfrm>
          <a:prstGeom prst="rect">
            <a:avLst/>
          </a:prstGeom>
        </p:spPr>
      </p:pic>
      <p:pic>
        <p:nvPicPr>
          <p:cNvPr id="66" name="Picture 16" descr="Image result for Tibco transparent">
            <a:extLst>
              <a:ext uri="{FF2B5EF4-FFF2-40B4-BE49-F238E27FC236}">
                <a16:creationId xmlns:a16="http://schemas.microsoft.com/office/drawing/2014/main" id="{A2CEE2A0-8E13-174D-B006-B29A0242BF9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540703" y="6001668"/>
            <a:ext cx="600878" cy="15825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8" descr="Image result for jd edwards accounting software logo transparent">
            <a:extLst>
              <a:ext uri="{FF2B5EF4-FFF2-40B4-BE49-F238E27FC236}">
                <a16:creationId xmlns:a16="http://schemas.microsoft.com/office/drawing/2014/main" id="{EEB4F8AF-C97F-0D4F-A2F1-666CC5BCC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533659" y="5333966"/>
            <a:ext cx="1452401" cy="429119"/>
          </a:xfrm>
          <a:prstGeom prst="rect">
            <a:avLst/>
          </a:prstGeom>
          <a:noFill/>
          <a:extLst>
            <a:ext uri="{909E8E84-426E-40DD-AFC4-6F175D3DCCD1}">
              <a14:hiddenFill xmlns:a14="http://schemas.microsoft.com/office/drawing/2010/main">
                <a:solidFill>
                  <a:srgbClr val="FFFFFF"/>
                </a:solidFill>
              </a14:hiddenFill>
            </a:ext>
          </a:extLst>
        </p:spPr>
      </p:pic>
      <p:sp>
        <p:nvSpPr>
          <p:cNvPr id="68" name="Left Brace 67">
            <a:extLst>
              <a:ext uri="{FF2B5EF4-FFF2-40B4-BE49-F238E27FC236}">
                <a16:creationId xmlns:a16="http://schemas.microsoft.com/office/drawing/2014/main" id="{4F9CEEE1-C94F-E543-BDCD-0FC64BAAA577}"/>
              </a:ext>
            </a:extLst>
          </p:cNvPr>
          <p:cNvSpPr/>
          <p:nvPr/>
        </p:nvSpPr>
        <p:spPr>
          <a:xfrm rot="5400000">
            <a:off x="8238653" y="2251543"/>
            <a:ext cx="498104" cy="5952296"/>
          </a:xfrm>
          <a:prstGeom prst="leftBrace">
            <a:avLst>
              <a:gd name="adj1" fmla="val 8333"/>
              <a:gd name="adj2" fmla="val 59246"/>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282828"/>
              </a:solidFill>
              <a:latin typeface="Segoe UI Semilight"/>
            </a:endParaRPr>
          </a:p>
        </p:txBody>
      </p:sp>
      <p:pic>
        <p:nvPicPr>
          <p:cNvPr id="69" name="Picture 20" descr="Image result for sharepoint online logo transparent">
            <a:extLst>
              <a:ext uri="{FF2B5EF4-FFF2-40B4-BE49-F238E27FC236}">
                <a16:creationId xmlns:a16="http://schemas.microsoft.com/office/drawing/2014/main" id="{03265C4D-3D27-B744-9AF0-7932F4D122D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287781" y="3880469"/>
            <a:ext cx="1004304" cy="36419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2" descr="Image result for dynamics crm online logo transparent">
            <a:extLst>
              <a:ext uri="{FF2B5EF4-FFF2-40B4-BE49-F238E27FC236}">
                <a16:creationId xmlns:a16="http://schemas.microsoft.com/office/drawing/2014/main" id="{B302984D-2217-3B4A-ABC3-CBB47AF9E9F0}"/>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963182" y="1928977"/>
            <a:ext cx="1120917" cy="345214"/>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a:extLst>
              <a:ext uri="{FF2B5EF4-FFF2-40B4-BE49-F238E27FC236}">
                <a16:creationId xmlns:a16="http://schemas.microsoft.com/office/drawing/2014/main" id="{355CD39A-3259-1342-BB23-A56E996E854B}"/>
              </a:ext>
            </a:extLst>
          </p:cNvPr>
          <p:cNvCxnSpPr/>
          <p:nvPr/>
        </p:nvCxnSpPr>
        <p:spPr>
          <a:xfrm>
            <a:off x="7932123" y="3371729"/>
            <a:ext cx="0" cy="444331"/>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Picture 2" descr="Image result for azure functions logo transparent">
            <a:extLst>
              <a:ext uri="{FF2B5EF4-FFF2-40B4-BE49-F238E27FC236}">
                <a16:creationId xmlns:a16="http://schemas.microsoft.com/office/drawing/2014/main" id="{BB09BBFE-FA0F-AB47-8E9E-C87B0E566B1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09339" y="2476333"/>
            <a:ext cx="353744" cy="353744"/>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26089FB5-6580-C94A-B72D-91A4516DB7D6}"/>
              </a:ext>
            </a:extLst>
          </p:cNvPr>
          <p:cNvPicPr>
            <a:picLocks noChangeAspect="1"/>
          </p:cNvPicPr>
          <p:nvPr/>
        </p:nvPicPr>
        <p:blipFill>
          <a:blip r:embed="rId26"/>
          <a:stretch>
            <a:fillRect/>
          </a:stretch>
        </p:blipFill>
        <p:spPr>
          <a:xfrm>
            <a:off x="5821059" y="37758"/>
            <a:ext cx="537855" cy="812565"/>
          </a:xfrm>
          <a:prstGeom prst="rect">
            <a:avLst/>
          </a:prstGeom>
        </p:spPr>
      </p:pic>
      <p:pic>
        <p:nvPicPr>
          <p:cNvPr id="74" name="Picture 73">
            <a:extLst>
              <a:ext uri="{FF2B5EF4-FFF2-40B4-BE49-F238E27FC236}">
                <a16:creationId xmlns:a16="http://schemas.microsoft.com/office/drawing/2014/main" id="{662D76D8-B742-DA4A-9531-46D98CB67BC5}"/>
              </a:ext>
            </a:extLst>
          </p:cNvPr>
          <p:cNvPicPr>
            <a:picLocks noChangeAspect="1"/>
          </p:cNvPicPr>
          <p:nvPr/>
        </p:nvPicPr>
        <p:blipFill>
          <a:blip r:embed="rId27"/>
          <a:stretch>
            <a:fillRect/>
          </a:stretch>
        </p:blipFill>
        <p:spPr>
          <a:xfrm>
            <a:off x="7977067" y="37758"/>
            <a:ext cx="537855" cy="735068"/>
          </a:xfrm>
          <a:prstGeom prst="rect">
            <a:avLst/>
          </a:prstGeom>
        </p:spPr>
      </p:pic>
      <p:pic>
        <p:nvPicPr>
          <p:cNvPr id="75" name="Picture 74">
            <a:extLst>
              <a:ext uri="{FF2B5EF4-FFF2-40B4-BE49-F238E27FC236}">
                <a16:creationId xmlns:a16="http://schemas.microsoft.com/office/drawing/2014/main" id="{AB4514E0-6521-7C46-939A-44FA8F0E8B62}"/>
              </a:ext>
            </a:extLst>
          </p:cNvPr>
          <p:cNvPicPr>
            <a:picLocks noChangeAspect="1"/>
          </p:cNvPicPr>
          <p:nvPr/>
        </p:nvPicPr>
        <p:blipFill>
          <a:blip r:embed="rId28"/>
          <a:stretch>
            <a:fillRect/>
          </a:stretch>
        </p:blipFill>
        <p:spPr>
          <a:xfrm>
            <a:off x="6498458" y="37758"/>
            <a:ext cx="579126" cy="861339"/>
          </a:xfrm>
          <a:prstGeom prst="rect">
            <a:avLst/>
          </a:prstGeom>
        </p:spPr>
      </p:pic>
      <p:pic>
        <p:nvPicPr>
          <p:cNvPr id="76" name="Picture 75">
            <a:extLst>
              <a:ext uri="{FF2B5EF4-FFF2-40B4-BE49-F238E27FC236}">
                <a16:creationId xmlns:a16="http://schemas.microsoft.com/office/drawing/2014/main" id="{D7A14FD1-26D6-8249-B1F6-D5BAB84EB8D1}"/>
              </a:ext>
            </a:extLst>
          </p:cNvPr>
          <p:cNvPicPr>
            <a:picLocks noChangeAspect="1"/>
          </p:cNvPicPr>
          <p:nvPr/>
        </p:nvPicPr>
        <p:blipFill>
          <a:blip r:embed="rId29"/>
          <a:stretch>
            <a:fillRect/>
          </a:stretch>
        </p:blipFill>
        <p:spPr>
          <a:xfrm>
            <a:off x="7258397" y="76111"/>
            <a:ext cx="537855" cy="729505"/>
          </a:xfrm>
          <a:prstGeom prst="rect">
            <a:avLst/>
          </a:prstGeom>
        </p:spPr>
      </p:pic>
      <p:pic>
        <p:nvPicPr>
          <p:cNvPr id="77" name="Picture 76">
            <a:extLst>
              <a:ext uri="{FF2B5EF4-FFF2-40B4-BE49-F238E27FC236}">
                <a16:creationId xmlns:a16="http://schemas.microsoft.com/office/drawing/2014/main" id="{5821E626-050A-4A40-A475-4BB9E60CEC5B}"/>
              </a:ext>
            </a:extLst>
          </p:cNvPr>
          <p:cNvPicPr>
            <a:picLocks noChangeAspect="1"/>
          </p:cNvPicPr>
          <p:nvPr/>
        </p:nvPicPr>
        <p:blipFill>
          <a:blip r:embed="rId30"/>
          <a:stretch>
            <a:fillRect/>
          </a:stretch>
        </p:blipFill>
        <p:spPr>
          <a:xfrm>
            <a:off x="8695736" y="70293"/>
            <a:ext cx="537855" cy="849871"/>
          </a:xfrm>
          <a:prstGeom prst="rect">
            <a:avLst/>
          </a:prstGeom>
        </p:spPr>
      </p:pic>
      <p:pic>
        <p:nvPicPr>
          <p:cNvPr id="78" name="Picture 77">
            <a:extLst>
              <a:ext uri="{FF2B5EF4-FFF2-40B4-BE49-F238E27FC236}">
                <a16:creationId xmlns:a16="http://schemas.microsoft.com/office/drawing/2014/main" id="{364EACCD-5A8E-1342-869D-1B0DE82FE2C0}"/>
              </a:ext>
            </a:extLst>
          </p:cNvPr>
          <p:cNvPicPr>
            <a:picLocks noChangeAspect="1"/>
          </p:cNvPicPr>
          <p:nvPr/>
        </p:nvPicPr>
        <p:blipFill>
          <a:blip r:embed="rId31"/>
          <a:stretch>
            <a:fillRect/>
          </a:stretch>
        </p:blipFill>
        <p:spPr>
          <a:xfrm>
            <a:off x="9347824" y="37758"/>
            <a:ext cx="604435" cy="813846"/>
          </a:xfrm>
          <a:prstGeom prst="rect">
            <a:avLst/>
          </a:prstGeom>
        </p:spPr>
      </p:pic>
      <p:pic>
        <p:nvPicPr>
          <p:cNvPr id="79" name="Picture 78">
            <a:extLst>
              <a:ext uri="{FF2B5EF4-FFF2-40B4-BE49-F238E27FC236}">
                <a16:creationId xmlns:a16="http://schemas.microsoft.com/office/drawing/2014/main" id="{0B31AFEE-0279-4340-A84E-64143E5BC402}"/>
              </a:ext>
            </a:extLst>
          </p:cNvPr>
          <p:cNvPicPr>
            <a:picLocks noChangeAspect="1"/>
          </p:cNvPicPr>
          <p:nvPr/>
        </p:nvPicPr>
        <p:blipFill rotWithShape="1">
          <a:blip r:embed="rId32"/>
          <a:srcRect l="14538" t="29077" r="6538" b="31462"/>
          <a:stretch/>
        </p:blipFill>
        <p:spPr>
          <a:xfrm>
            <a:off x="11353150" y="3240696"/>
            <a:ext cx="730950" cy="365475"/>
          </a:xfrm>
          <a:prstGeom prst="rect">
            <a:avLst/>
          </a:prstGeom>
        </p:spPr>
      </p:pic>
      <p:pic>
        <p:nvPicPr>
          <p:cNvPr id="80" name="Picture 79">
            <a:extLst>
              <a:ext uri="{FF2B5EF4-FFF2-40B4-BE49-F238E27FC236}">
                <a16:creationId xmlns:a16="http://schemas.microsoft.com/office/drawing/2014/main" id="{79EBB2EC-551D-8545-98FE-402E80BB423B}"/>
              </a:ext>
            </a:extLst>
          </p:cNvPr>
          <p:cNvPicPr>
            <a:picLocks noChangeAspect="1"/>
          </p:cNvPicPr>
          <p:nvPr/>
        </p:nvPicPr>
        <p:blipFill rotWithShape="1">
          <a:blip r:embed="rId33"/>
          <a:srcRect l="13480" t="35947" r="13131" b="41586"/>
          <a:stretch/>
        </p:blipFill>
        <p:spPr>
          <a:xfrm>
            <a:off x="10327469" y="1283345"/>
            <a:ext cx="1729516" cy="352962"/>
          </a:xfrm>
          <a:prstGeom prst="rect">
            <a:avLst/>
          </a:prstGeom>
        </p:spPr>
      </p:pic>
      <p:cxnSp>
        <p:nvCxnSpPr>
          <p:cNvPr id="81" name="Straight Arrow Connector 80">
            <a:extLst>
              <a:ext uri="{FF2B5EF4-FFF2-40B4-BE49-F238E27FC236}">
                <a16:creationId xmlns:a16="http://schemas.microsoft.com/office/drawing/2014/main" id="{E31B1579-0634-CB48-AE0E-114F30B279EC}"/>
              </a:ext>
            </a:extLst>
          </p:cNvPr>
          <p:cNvCxnSpPr>
            <a:cxnSpLocks/>
            <a:endCxn id="4" idx="0"/>
          </p:cNvCxnSpPr>
          <p:nvPr/>
        </p:nvCxnSpPr>
        <p:spPr>
          <a:xfrm>
            <a:off x="7932090" y="4197026"/>
            <a:ext cx="34" cy="299019"/>
          </a:xfrm>
          <a:prstGeom prst="straightConnector1">
            <a:avLst/>
          </a:prstGeom>
          <a:ln w="38100">
            <a:solidFill>
              <a:srgbClr val="0072C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5C3D67D-DA85-F143-AAE4-3A16C048A28F}"/>
              </a:ext>
            </a:extLst>
          </p:cNvPr>
          <p:cNvSpPr/>
          <p:nvPr/>
        </p:nvSpPr>
        <p:spPr>
          <a:xfrm>
            <a:off x="7151721" y="4496044"/>
            <a:ext cx="1560806" cy="478111"/>
          </a:xfrm>
          <a:prstGeom prst="rect">
            <a:avLst/>
          </a:prstGeom>
        </p:spPr>
        <p:txBody>
          <a:bodyPr wrap="none">
            <a:spAutoFit/>
          </a:bodyPr>
          <a:lstStyle/>
          <a:p>
            <a:pP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On-premises data</a:t>
            </a:r>
          </a:p>
          <a:p>
            <a:pPr algn="ctr" defTabSz="914164">
              <a:lnSpc>
                <a:spcPct val="90000"/>
              </a:lnSpc>
              <a:defRPr/>
            </a:pPr>
            <a:r>
              <a:rPr lang="en-US" sz="1399" kern="0" dirty="0">
                <a:gradFill>
                  <a:gsLst>
                    <a:gs pos="2917">
                      <a:srgbClr val="D2D2D2">
                        <a:lumMod val="50000"/>
                      </a:srgbClr>
                    </a:gs>
                    <a:gs pos="30000">
                      <a:srgbClr val="D2D2D2">
                        <a:lumMod val="50000"/>
                      </a:srgbClr>
                    </a:gs>
                  </a:gsLst>
                  <a:lin ang="5400000" scaled="0"/>
                </a:gradFill>
                <a:latin typeface="Segoe UI Semilight"/>
              </a:rPr>
              <a:t>gateway</a:t>
            </a:r>
          </a:p>
        </p:txBody>
      </p:sp>
      <p:sp>
        <p:nvSpPr>
          <p:cNvPr id="2" name="TextBox 1">
            <a:extLst>
              <a:ext uri="{FF2B5EF4-FFF2-40B4-BE49-F238E27FC236}">
                <a16:creationId xmlns:a16="http://schemas.microsoft.com/office/drawing/2014/main" id="{B479485D-6526-4F8C-BEE8-6386EC508059}"/>
              </a:ext>
            </a:extLst>
          </p:cNvPr>
          <p:cNvSpPr txBox="1"/>
          <p:nvPr/>
        </p:nvSpPr>
        <p:spPr>
          <a:xfrm>
            <a:off x="-1" y="6401412"/>
            <a:ext cx="4227848" cy="517065"/>
          </a:xfrm>
          <a:prstGeom prst="rect">
            <a:avLst/>
          </a:prstGeom>
          <a:noFill/>
        </p:spPr>
        <p:txBody>
          <a:bodyPr wrap="square" lIns="182880" tIns="146304" rIns="182880" bIns="146304" rtlCol="0">
            <a:spAutoFit/>
          </a:bodyPr>
          <a:lstStyle/>
          <a:p>
            <a:pPr>
              <a:lnSpc>
                <a:spcPct val="90000"/>
              </a:lnSpc>
              <a:spcAft>
                <a:spcPts val="600"/>
              </a:spcAft>
            </a:pPr>
            <a:r>
              <a:rPr lang="en-US" sz="800" i="1" dirty="0">
                <a:solidFill>
                  <a:schemeClr val="bg2"/>
                </a:solidFill>
              </a:rPr>
              <a:t>* Everything is a lot! There are more than 200 connectors and ability to create custom connectors.</a:t>
            </a:r>
          </a:p>
        </p:txBody>
      </p:sp>
    </p:spTree>
    <p:extLst>
      <p:ext uri="{BB962C8B-B14F-4D97-AF65-F5344CB8AC3E}">
        <p14:creationId xmlns:p14="http://schemas.microsoft.com/office/powerpoint/2010/main" val="7053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624" y="576952"/>
            <a:ext cx="7231427" cy="5722820"/>
          </a:xfrm>
          <a:prstGeom prst="rect">
            <a:avLst/>
          </a:prstGeom>
        </p:spPr>
      </p:pic>
      <p:sp>
        <p:nvSpPr>
          <p:cNvPr id="5" name="Rectangle 4"/>
          <p:cNvSpPr/>
          <p:nvPr/>
        </p:nvSpPr>
        <p:spPr bwMode="auto">
          <a:xfrm>
            <a:off x="88" y="537"/>
            <a:ext cx="4228388"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3735048"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b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b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Designer</a:t>
            </a:r>
          </a:p>
        </p:txBody>
      </p:sp>
      <p:sp>
        <p:nvSpPr>
          <p:cNvPr id="8" name="Text Placeholder 2"/>
          <p:cNvSpPr txBox="1">
            <a:spLocks/>
          </p:cNvSpPr>
          <p:nvPr/>
        </p:nvSpPr>
        <p:spPr>
          <a:xfrm>
            <a:off x="262209" y="2358286"/>
            <a:ext cx="3219257"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Workflow in the cloud</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Powerful control flow</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applications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No code designer for </a:t>
            </a:r>
            <a:b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b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rapid creation</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Also works within Visual Studio for added CI/CD</a:t>
            </a:r>
          </a:p>
        </p:txBody>
      </p:sp>
    </p:spTree>
    <p:extLst>
      <p:ext uri="{BB962C8B-B14F-4D97-AF65-F5344CB8AC3E}">
        <p14:creationId xmlns:p14="http://schemas.microsoft.com/office/powerpoint/2010/main" val="3826109755"/>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Triggers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start with a trigger, typically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Recurring and Adv. Scheduling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Polling</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Webhook</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endParaRP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Request</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7" name="Picture 6">
            <a:extLst>
              <a:ext uri="{FF2B5EF4-FFF2-40B4-BE49-F238E27FC236}">
                <a16:creationId xmlns:a16="http://schemas.microsoft.com/office/drawing/2014/main" id="{557C1F7E-A677-4490-87B8-4032DB7B0ADA}"/>
              </a:ext>
            </a:extLst>
          </p:cNvPr>
          <p:cNvPicPr>
            <a:picLocks noChangeAspect="1"/>
          </p:cNvPicPr>
          <p:nvPr/>
        </p:nvPicPr>
        <p:blipFill>
          <a:blip r:embed="rId3"/>
          <a:stretch>
            <a:fillRect/>
          </a:stretch>
        </p:blipFill>
        <p:spPr>
          <a:xfrm>
            <a:off x="3313044" y="1554853"/>
            <a:ext cx="8739808" cy="2487060"/>
          </a:xfrm>
          <a:prstGeom prst="rect">
            <a:avLst/>
          </a:prstGeom>
        </p:spPr>
      </p:pic>
    </p:spTree>
    <p:extLst>
      <p:ext uri="{BB962C8B-B14F-4D97-AF65-F5344CB8AC3E}">
        <p14:creationId xmlns:p14="http://schemas.microsoft.com/office/powerpoint/2010/main" val="191383979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3087669"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0" y="296629"/>
            <a:ext cx="3173896"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Actions</a:t>
            </a:r>
          </a:p>
        </p:txBody>
      </p:sp>
      <p:sp>
        <p:nvSpPr>
          <p:cNvPr id="8" name="Text Placeholder 2"/>
          <p:cNvSpPr txBox="1">
            <a:spLocks/>
          </p:cNvSpPr>
          <p:nvPr/>
        </p:nvSpPr>
        <p:spPr>
          <a:xfrm>
            <a:off x="109809" y="1554853"/>
            <a:ext cx="2852052"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All logic apps continue with actions, which is also most of the time, a connector</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Invoke APIs and Services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Behaviors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Variables</a:t>
            </a:r>
          </a:p>
          <a:p>
            <a:pPr marL="342900" marR="0" lvl="1" indent="-342900" algn="l" defTabSz="914378" rtl="0" eaLnBrk="1" fontAlgn="auto" latinLnBrk="0" hangingPunct="1">
              <a:lnSpc>
                <a:spcPct val="90000"/>
              </a:lnSpc>
              <a:spcBef>
                <a:spcPts val="0"/>
              </a:spcBef>
              <a:spcAft>
                <a:spcPts val="1765"/>
              </a:spcAft>
              <a:buClrTx/>
              <a:buSzPct val="90000"/>
              <a:buFont typeface="Arial" pitchFamily="34" charset="0"/>
              <a:buChar char="•"/>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Expressions and Operators</a:t>
            </a:r>
          </a:p>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4" name="Picture 3">
            <a:extLst>
              <a:ext uri="{FF2B5EF4-FFF2-40B4-BE49-F238E27FC236}">
                <a16:creationId xmlns:a16="http://schemas.microsoft.com/office/drawing/2014/main" id="{6B621B15-AEFF-4029-8AE9-E62BE575A843}"/>
              </a:ext>
            </a:extLst>
          </p:cNvPr>
          <p:cNvPicPr>
            <a:picLocks noChangeAspect="1"/>
          </p:cNvPicPr>
          <p:nvPr/>
        </p:nvPicPr>
        <p:blipFill>
          <a:blip r:embed="rId3"/>
          <a:stretch>
            <a:fillRect/>
          </a:stretch>
        </p:blipFill>
        <p:spPr>
          <a:xfrm>
            <a:off x="3306418" y="1554853"/>
            <a:ext cx="8565717" cy="2769704"/>
          </a:xfrm>
          <a:prstGeom prst="rect">
            <a:avLst/>
          </a:prstGeom>
        </p:spPr>
      </p:pic>
    </p:spTree>
    <p:extLst>
      <p:ext uri="{BB962C8B-B14F-4D97-AF65-F5344CB8AC3E}">
        <p14:creationId xmlns:p14="http://schemas.microsoft.com/office/powerpoint/2010/main" val="24930681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7" y="537"/>
            <a:ext cx="2928643" cy="68569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69326" y="290003"/>
            <a:ext cx="2659404" cy="899524"/>
          </a:xfrm>
          <a:prstGeom prst="rect">
            <a:avLst/>
          </a:prstGeom>
        </p:spPr>
        <p:txBody>
          <a:bodyPr vert="horz" wrap="square" lIns="143426" tIns="89641" rIns="143426" bIns="89641"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8" rtl="0" eaLnBrk="1" fontAlgn="auto" latinLnBrk="0" hangingPunct="1">
              <a:lnSpc>
                <a:spcPct val="90000"/>
              </a:lnSpc>
              <a:spcBef>
                <a:spcPct val="0"/>
              </a:spcBef>
              <a:spcAft>
                <a:spcPts val="0"/>
              </a:spcAft>
              <a:buClrTx/>
              <a:buSzTx/>
              <a:buFontTx/>
              <a:buNone/>
              <a:tabLst/>
              <a:defRPr/>
            </a:pPr>
            <a:r>
              <a:rPr kumimoji="0" lang="en-NZ" sz="4705"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Workflow Features</a:t>
            </a:r>
          </a:p>
        </p:txBody>
      </p:sp>
      <p:sp>
        <p:nvSpPr>
          <p:cNvPr id="8" name="Text Placeholder 2"/>
          <p:cNvSpPr txBox="1">
            <a:spLocks/>
          </p:cNvSpPr>
          <p:nvPr/>
        </p:nvSpPr>
        <p:spPr>
          <a:xfrm>
            <a:off x="262210" y="2358286"/>
            <a:ext cx="2381600" cy="3138382"/>
          </a:xfrm>
          <a:prstGeom prst="rect">
            <a:avLst/>
          </a:prstGeom>
        </p:spPr>
        <p:txBody>
          <a:bodyPr lIns="179180" tIns="143344" rIns="17918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14378" rtl="0" eaLnBrk="1" fontAlgn="auto" latinLnBrk="0" hangingPunct="1">
              <a:lnSpc>
                <a:spcPct val="90000"/>
              </a:lnSpc>
              <a:spcBef>
                <a:spcPts val="0"/>
              </a:spcBef>
              <a:spcAft>
                <a:spcPts val="1765"/>
              </a:spcAft>
              <a:buClrTx/>
              <a:buSzPct val="90000"/>
              <a:buFont typeface="Arial" pitchFamily="34" charset="0"/>
              <a:buNone/>
              <a:tabLst/>
              <a:defRPr/>
            </a:pPr>
            <a:r>
              <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Segoe UI" panose="020B0502040204020203" pitchFamily="34" charset="0"/>
              </a:rPr>
              <a:t>To control your logic app's workflow, you can specify different paths for your logic app to run and how to process data in arrays, collections, and batches</a:t>
            </a:r>
            <a:endParaRPr kumimoji="0" lang="en-US" sz="2157"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pic>
        <p:nvPicPr>
          <p:cNvPr id="2" name="Picture 1">
            <a:extLst>
              <a:ext uri="{FF2B5EF4-FFF2-40B4-BE49-F238E27FC236}">
                <a16:creationId xmlns:a16="http://schemas.microsoft.com/office/drawing/2014/main" id="{691D98C1-6671-4BB5-A845-713B63E194DC}"/>
              </a:ext>
            </a:extLst>
          </p:cNvPr>
          <p:cNvPicPr>
            <a:picLocks noChangeAspect="1"/>
          </p:cNvPicPr>
          <p:nvPr/>
        </p:nvPicPr>
        <p:blipFill>
          <a:blip r:embed="rId3"/>
          <a:stretch>
            <a:fillRect/>
          </a:stretch>
        </p:blipFill>
        <p:spPr>
          <a:xfrm>
            <a:off x="3008243" y="2259496"/>
            <a:ext cx="9071114" cy="1928191"/>
          </a:xfrm>
          <a:prstGeom prst="rect">
            <a:avLst/>
          </a:prstGeom>
        </p:spPr>
      </p:pic>
    </p:spTree>
    <p:extLst>
      <p:ext uri="{BB962C8B-B14F-4D97-AF65-F5344CB8AC3E}">
        <p14:creationId xmlns:p14="http://schemas.microsoft.com/office/powerpoint/2010/main" val="168544836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7A22A-71D0-4497-94F3-6B4B58AD2AE0}"/>
              </a:ext>
            </a:extLst>
          </p:cNvPr>
          <p:cNvSpPr>
            <a:spLocks noGrp="1"/>
          </p:cNvSpPr>
          <p:nvPr>
            <p:ph type="title"/>
          </p:nvPr>
        </p:nvSpPr>
        <p:spPr/>
        <p:txBody>
          <a:bodyPr/>
          <a:lstStyle/>
          <a:p>
            <a:r>
              <a:rPr lang="en-US"/>
              <a:t>Demo	</a:t>
            </a:r>
          </a:p>
        </p:txBody>
      </p:sp>
      <p:sp>
        <p:nvSpPr>
          <p:cNvPr id="3" name="Text Placeholder 2">
            <a:extLst>
              <a:ext uri="{FF2B5EF4-FFF2-40B4-BE49-F238E27FC236}">
                <a16:creationId xmlns:a16="http://schemas.microsoft.com/office/drawing/2014/main" id="{7D450EA2-9581-438F-BBF7-C45C4D5D8E30}"/>
              </a:ext>
            </a:extLst>
          </p:cNvPr>
          <p:cNvSpPr>
            <a:spLocks noGrp="1"/>
          </p:cNvSpPr>
          <p:nvPr>
            <p:ph type="body" sz="quarter" idx="12"/>
          </p:nvPr>
        </p:nvSpPr>
        <p:spPr/>
        <p:txBody>
          <a:bodyPr/>
          <a:lstStyle/>
          <a:p>
            <a:r>
              <a:rPr lang="en-US"/>
              <a:t>Logic Apps</a:t>
            </a:r>
          </a:p>
        </p:txBody>
      </p:sp>
    </p:spTree>
    <p:extLst>
      <p:ext uri="{BB962C8B-B14F-4D97-AF65-F5344CB8AC3E}">
        <p14:creationId xmlns:p14="http://schemas.microsoft.com/office/powerpoint/2010/main" val="382637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a:spcBef>
                <a:spcPts val="0"/>
              </a:spcBef>
              <a:defRPr/>
            </a:pPr>
            <a:r>
              <a:rPr lang="en-US"/>
              <a:t>Azure Event Grid</a:t>
            </a:r>
          </a:p>
        </p:txBody>
      </p:sp>
      <p:sp>
        <p:nvSpPr>
          <p:cNvPr id="13" name="TextBox 12"/>
          <p:cNvSpPr txBox="1"/>
          <p:nvPr/>
        </p:nvSpPr>
        <p:spPr>
          <a:xfrm>
            <a:off x="8368084"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Broad coverage within Azure and beyond</a:t>
            </a:r>
          </a:p>
        </p:txBody>
      </p:sp>
      <p:sp>
        <p:nvSpPr>
          <p:cNvPr id="10" name="TextBox 9"/>
          <p:cNvSpPr txBox="1"/>
          <p:nvPr/>
        </p:nvSpPr>
        <p:spPr>
          <a:xfrm>
            <a:off x="596787"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Fully-managed </a:t>
            </a:r>
            <a:b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b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event routing</a:t>
            </a:r>
          </a:p>
        </p:txBody>
      </p:sp>
      <p:sp>
        <p:nvSpPr>
          <p:cNvPr id="7" name="TextBox 6"/>
          <p:cNvSpPr txBox="1"/>
          <p:nvPr/>
        </p:nvSpPr>
        <p:spPr>
          <a:xfrm>
            <a:off x="4482436" y="3787566"/>
            <a:ext cx="3227129" cy="892801"/>
          </a:xfrm>
          <a:prstGeom prst="rect">
            <a:avLst/>
          </a:prstGeom>
          <a:noFill/>
        </p:spPr>
        <p:txBody>
          <a:bodyPr wrap="square" lIns="91414" tIns="146263" rIns="182828" bIns="146263" rtlCol="0">
            <a:spAutoFit/>
          </a:bodyPr>
          <a:lstStyle/>
          <a:p>
            <a:pPr marL="0" marR="0" lvl="0" indent="0" algn="ctr" defTabSz="1218701" rtl="0" eaLnBrk="1" fontAlgn="auto" latinLnBrk="0" hangingPunct="1">
              <a:lnSpc>
                <a:spcPct val="90000"/>
              </a:lnSpc>
              <a:spcBef>
                <a:spcPts val="0"/>
              </a:spcBef>
              <a:spcAft>
                <a:spcPts val="0"/>
              </a:spcAft>
              <a:buClrTx/>
              <a:buSzTx/>
              <a:buFontTx/>
              <a:buNone/>
              <a:tabLst/>
              <a:defRPr/>
            </a:pPr>
            <a:r>
              <a:rPr kumimoji="0" lang="en-US" sz="2157"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68907" y="5490755"/>
            <a:ext cx="11654187" cy="782057"/>
          </a:xfrm>
          <a:prstGeom prst="rect">
            <a:avLst/>
          </a:prstGeom>
        </p:spPr>
        <p:txBody>
          <a:bodyPr vert="horz" wrap="square" lIns="146284" tIns="91427" rIns="146284" bIns="91427"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896354" rtl="0" eaLnBrk="1" fontAlgn="auto" latinLnBrk="0" hangingPunct="1">
              <a:lnSpc>
                <a:spcPct val="90000"/>
              </a:lnSpc>
              <a:spcBef>
                <a:spcPts val="0"/>
              </a:spcBef>
              <a:spcAft>
                <a:spcPts val="0"/>
              </a:spcAft>
              <a:buClrTx/>
              <a:buSzTx/>
              <a:buFontTx/>
              <a:buNone/>
              <a:tabLst/>
              <a:defRPr/>
            </a:pPr>
            <a:r>
              <a:rPr kumimoji="0" lang="en-US" sz="4313" b="0" i="0" u="none" strike="noStrike" kern="1200" cap="none" spc="-98" normalizeH="0" baseline="0" noProof="0">
                <a:ln w="3175">
                  <a:noFill/>
                </a:ln>
                <a:gradFill>
                  <a:gsLst>
                    <a:gs pos="92135">
                      <a:srgbClr val="0078D7"/>
                    </a:gs>
                    <a:gs pos="84831">
                      <a:srgbClr val="0078D7"/>
                    </a:gs>
                  </a:gsLst>
                  <a:lin ang="5400000" scaled="0"/>
                </a:gradFill>
                <a:effectLst/>
                <a:uLnTx/>
                <a:uFillTx/>
                <a:latin typeface="Segoe UI Light"/>
                <a:ea typeface="+mn-ea"/>
                <a:cs typeface="Segoe UI" pitchFamily="34" charset="0"/>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0" y="5042547"/>
            <a:ext cx="1219137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085224" y="1815453"/>
            <a:ext cx="1792850" cy="179285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13926" y="1815453"/>
            <a:ext cx="1792850" cy="179285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199575" y="1815453"/>
            <a:ext cx="1792850" cy="179285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3763325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5B60FE-929F-4F79-AD7E-66126E9B33C9}"/>
              </a:ext>
            </a:extLst>
          </p:cNvPr>
          <p:cNvSpPr>
            <a:spLocks noGrp="1"/>
          </p:cNvSpPr>
          <p:nvPr>
            <p:ph type="title"/>
          </p:nvPr>
        </p:nvSpPr>
        <p:spPr/>
        <p:txBody>
          <a:bodyPr/>
          <a:lstStyle/>
          <a:p>
            <a:r>
              <a:rPr lang="en-US" dirty="0"/>
              <a:t>Agenda</a:t>
            </a:r>
          </a:p>
        </p:txBody>
      </p:sp>
      <p:sp>
        <p:nvSpPr>
          <p:cNvPr id="6" name="Text Placeholder 5">
            <a:extLst>
              <a:ext uri="{FF2B5EF4-FFF2-40B4-BE49-F238E27FC236}">
                <a16:creationId xmlns:a16="http://schemas.microsoft.com/office/drawing/2014/main" id="{87E0D620-EB0C-412D-99FE-AB5C3EB7B5E7}"/>
              </a:ext>
            </a:extLst>
          </p:cNvPr>
          <p:cNvSpPr>
            <a:spLocks noGrp="1"/>
          </p:cNvSpPr>
          <p:nvPr>
            <p:ph type="body" sz="quarter" idx="10"/>
          </p:nvPr>
        </p:nvSpPr>
        <p:spPr/>
        <p:txBody>
          <a:bodyPr/>
          <a:lstStyle/>
          <a:p>
            <a:r>
              <a:rPr lang="en-US" dirty="0"/>
              <a:t>What is Serverless on Azure?</a:t>
            </a:r>
          </a:p>
          <a:p>
            <a:endParaRPr lang="en-US" sz="2000" dirty="0"/>
          </a:p>
          <a:p>
            <a:r>
              <a:rPr lang="en-US" dirty="0"/>
              <a:t>Azure Functions</a:t>
            </a:r>
          </a:p>
          <a:p>
            <a:endParaRPr lang="en-US" sz="2000" dirty="0"/>
          </a:p>
          <a:p>
            <a:r>
              <a:rPr lang="en-US" dirty="0"/>
              <a:t>Azure Logic Apps</a:t>
            </a:r>
          </a:p>
          <a:p>
            <a:endParaRPr lang="en-US" sz="2000" dirty="0"/>
          </a:p>
          <a:p>
            <a:r>
              <a:rPr lang="en-US" dirty="0"/>
              <a:t>Azure Event Grid</a:t>
            </a:r>
          </a:p>
          <a:p>
            <a:endParaRPr lang="en-US" sz="2000" dirty="0"/>
          </a:p>
          <a:p>
            <a:r>
              <a:rPr lang="en-US" dirty="0"/>
              <a:t>Q&amp;A</a:t>
            </a:r>
          </a:p>
        </p:txBody>
      </p:sp>
      <p:pic>
        <p:nvPicPr>
          <p:cNvPr id="11" name="Picture 10">
            <a:extLst>
              <a:ext uri="{FF2B5EF4-FFF2-40B4-BE49-F238E27FC236}">
                <a16:creationId xmlns:a16="http://schemas.microsoft.com/office/drawing/2014/main" id="{2DEEFFC7-368D-4C4E-9583-98A52266E6D5}"/>
              </a:ext>
            </a:extLst>
          </p:cNvPr>
          <p:cNvPicPr>
            <a:picLocks noChangeAspect="1"/>
          </p:cNvPicPr>
          <p:nvPr/>
        </p:nvPicPr>
        <p:blipFill>
          <a:blip r:embed="rId3"/>
          <a:stretch>
            <a:fillRect/>
          </a:stretch>
        </p:blipFill>
        <p:spPr>
          <a:xfrm>
            <a:off x="4876388" y="2824106"/>
            <a:ext cx="7211251" cy="2846250"/>
          </a:xfrm>
          <a:prstGeom prst="rect">
            <a:avLst/>
          </a:prstGeom>
        </p:spPr>
      </p:pic>
    </p:spTree>
    <p:extLst>
      <p:ext uri="{BB962C8B-B14F-4D97-AF65-F5344CB8AC3E}">
        <p14:creationId xmlns:p14="http://schemas.microsoft.com/office/powerpoint/2010/main" val="220967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Title 1"/>
          <p:cNvSpPr txBox="1">
            <a:spLocks/>
          </p:cNvSpPr>
          <p:nvPr/>
        </p:nvSpPr>
        <p:spPr>
          <a:xfrm>
            <a:off x="270070" y="290403"/>
            <a:ext cx="373457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defRPr/>
            </a:pPr>
            <a:r>
              <a:rPr lang="en-NZ" sz="4704" spc="-100" dirty="0">
                <a:gradFill>
                  <a:gsLst>
                    <a:gs pos="2917">
                      <a:srgbClr val="FFFFFF"/>
                    </a:gs>
                    <a:gs pos="30000">
                      <a:srgbClr val="FFFFFF"/>
                    </a:gs>
                  </a:gsLst>
                  <a:lin ang="5400000" scaled="0"/>
                </a:gradFill>
                <a:latin typeface="Segoe UI Light"/>
              </a:rPr>
              <a:t>Event Grid</a:t>
            </a:r>
          </a:p>
        </p:txBody>
      </p:sp>
      <p:sp>
        <p:nvSpPr>
          <p:cNvPr id="8" name="Text Placeholder 2"/>
          <p:cNvSpPr txBox="1">
            <a:spLocks/>
          </p:cNvSpPr>
          <p:nvPr/>
        </p:nvSpPr>
        <p:spPr>
          <a:xfrm>
            <a:off x="270994" y="1390650"/>
            <a:ext cx="3614037" cy="4939299"/>
          </a:xfrm>
          <a:prstGeom prst="rect">
            <a:avLst/>
          </a:prstGeom>
        </p:spPr>
        <p:txBody>
          <a:bodyPr lIns="179158" tIns="143326" rIns="179158"/>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Manage all events in one place</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Focus on innovation </a:t>
            </a:r>
            <a:br>
              <a:rPr lang="en-US" sz="2157" dirty="0">
                <a:gradFill>
                  <a:gsLst>
                    <a:gs pos="2917">
                      <a:srgbClr val="FFFFFF"/>
                    </a:gs>
                    <a:gs pos="30000">
                      <a:srgbClr val="FFFFFF"/>
                    </a:gs>
                  </a:gsLst>
                  <a:lin ang="5400000" scaled="0"/>
                </a:gradFill>
                <a:latin typeface="Segoe UI Semilight"/>
              </a:rPr>
            </a:br>
            <a:r>
              <a:rPr lang="en-US" sz="2157" dirty="0">
                <a:gradFill>
                  <a:gsLst>
                    <a:gs pos="2917">
                      <a:srgbClr val="FFFFFF"/>
                    </a:gs>
                    <a:gs pos="30000">
                      <a:srgbClr val="FFFFFF"/>
                    </a:gs>
                  </a:gsLst>
                  <a:lin ang="5400000" scaled="0"/>
                </a:gradFill>
                <a:latin typeface="Segoe UI Semilight"/>
              </a:rPr>
              <a:t>and pay per event</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Unlock new scenarios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Ensure reliability and performance for your apps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.NET, Go, Node, Python, &amp; Ruby SDKs</a:t>
            </a:r>
          </a:p>
          <a:p>
            <a:pPr marL="0" lvl="1" indent="0" defTabSz="914192">
              <a:spcBef>
                <a:spcPts val="0"/>
              </a:spcBef>
              <a:spcAft>
                <a:spcPts val="1765"/>
              </a:spcAft>
              <a:buNone/>
              <a:defRPr/>
            </a:pPr>
            <a:r>
              <a:rPr lang="en-US" sz="2157" dirty="0">
                <a:gradFill>
                  <a:gsLst>
                    <a:gs pos="2917">
                      <a:srgbClr val="FFFFFF"/>
                    </a:gs>
                    <a:gs pos="30000">
                      <a:srgbClr val="FFFFFF"/>
                    </a:gs>
                  </a:gsLst>
                  <a:lin ang="5400000" scaled="0"/>
                </a:gradFill>
                <a:latin typeface="Segoe UI Semilight"/>
              </a:rPr>
              <a:t>99.99% publish availability SLA</a:t>
            </a:r>
          </a:p>
        </p:txBody>
      </p:sp>
      <p:sp>
        <p:nvSpPr>
          <p:cNvPr id="11" name="TextBox 10">
            <a:extLst>
              <a:ext uri="{FF2B5EF4-FFF2-40B4-BE49-F238E27FC236}">
                <a16:creationId xmlns:a16="http://schemas.microsoft.com/office/drawing/2014/main" id="{54C1F869-625B-441E-975A-A010025C208E}"/>
              </a:ext>
            </a:extLst>
          </p:cNvPr>
          <p:cNvSpPr txBox="1"/>
          <p:nvPr/>
        </p:nvSpPr>
        <p:spPr>
          <a:xfrm>
            <a:off x="4191197" y="183895"/>
            <a:ext cx="2983983"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publishers</a:t>
            </a:r>
          </a:p>
        </p:txBody>
      </p:sp>
      <p:sp>
        <p:nvSpPr>
          <p:cNvPr id="12" name="TextBox 11">
            <a:extLst>
              <a:ext uri="{FF2B5EF4-FFF2-40B4-BE49-F238E27FC236}">
                <a16:creationId xmlns:a16="http://schemas.microsoft.com/office/drawing/2014/main" id="{5B0A3CF3-02E4-4784-AF6F-58086CAB2836}"/>
              </a:ext>
            </a:extLst>
          </p:cNvPr>
          <p:cNvSpPr txBox="1"/>
          <p:nvPr/>
        </p:nvSpPr>
        <p:spPr>
          <a:xfrm>
            <a:off x="9420472" y="183895"/>
            <a:ext cx="2688511" cy="677317"/>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745" kern="0" dirty="0">
                <a:gradFill>
                  <a:gsLst>
                    <a:gs pos="16250">
                      <a:srgbClr val="353535"/>
                    </a:gs>
                    <a:gs pos="36000">
                      <a:srgbClr val="353535"/>
                    </a:gs>
                  </a:gsLst>
                  <a:lin ang="5400000" scaled="0"/>
                </a:gradFill>
                <a:latin typeface="Segoe UI Semilight"/>
                <a:cs typeface="Segoe UI"/>
              </a:rPr>
              <a:t>Event handlers</a:t>
            </a:r>
          </a:p>
        </p:txBody>
      </p:sp>
      <p:cxnSp>
        <p:nvCxnSpPr>
          <p:cNvPr id="13" name="Straight Connector 12">
            <a:extLst>
              <a:ext uri="{FF2B5EF4-FFF2-40B4-BE49-F238E27FC236}">
                <a16:creationId xmlns:a16="http://schemas.microsoft.com/office/drawing/2014/main" id="{69635FC6-D649-4894-871A-4CDFAEF1217C}"/>
              </a:ext>
            </a:extLst>
          </p:cNvPr>
          <p:cNvCxnSpPr>
            <a:cxnSpLocks/>
          </p:cNvCxnSpPr>
          <p:nvPr/>
        </p:nvCxnSpPr>
        <p:spPr>
          <a:xfrm>
            <a:off x="5820565" y="2685304"/>
            <a:ext cx="918358" cy="891201"/>
          </a:xfrm>
          <a:prstGeom prst="line">
            <a:avLst/>
          </a:prstGeom>
          <a:noFill/>
          <a:ln w="9525" cap="flat" cmpd="sng" algn="ctr">
            <a:noFill/>
            <a:prstDash val="solid"/>
            <a:headEnd type="none"/>
            <a:tailEnd type="none"/>
          </a:ln>
          <a:effectLst/>
        </p:spPr>
      </p:cxnSp>
      <p:sp>
        <p:nvSpPr>
          <p:cNvPr id="21" name="Rectangle 20">
            <a:extLst>
              <a:ext uri="{FF2B5EF4-FFF2-40B4-BE49-F238E27FC236}">
                <a16:creationId xmlns:a16="http://schemas.microsoft.com/office/drawing/2014/main" id="{752F241D-1AC0-42F0-A94C-BFAB12C5D708}"/>
              </a:ext>
            </a:extLst>
          </p:cNvPr>
          <p:cNvSpPr/>
          <p:nvPr/>
        </p:nvSpPr>
        <p:spPr bwMode="auto">
          <a:xfrm>
            <a:off x="4396374" y="290226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1FF5F406-4127-491C-A71A-0FF7A03ECDD0}"/>
              </a:ext>
            </a:extLst>
          </p:cNvPr>
          <p:cNvSpPr/>
          <p:nvPr/>
        </p:nvSpPr>
        <p:spPr bwMode="auto">
          <a:xfrm>
            <a:off x="4396377" y="2185347"/>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48D10ABF-2770-463C-813E-EBD6F8C98CB8}"/>
              </a:ext>
            </a:extLst>
          </p:cNvPr>
          <p:cNvSpPr/>
          <p:nvPr/>
        </p:nvSpPr>
        <p:spPr bwMode="auto">
          <a:xfrm>
            <a:off x="4396377" y="361920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D8924FCF-7C80-41A4-BFA5-3E939B8C1BD4}"/>
              </a:ext>
            </a:extLst>
          </p:cNvPr>
          <p:cNvGrpSpPr/>
          <p:nvPr/>
        </p:nvGrpSpPr>
        <p:grpSpPr>
          <a:xfrm>
            <a:off x="9863971" y="1465104"/>
            <a:ext cx="2289862" cy="2858765"/>
            <a:chOff x="8047017" y="2693498"/>
            <a:chExt cx="2743200" cy="2916916"/>
          </a:xfrm>
        </p:grpSpPr>
        <p:sp>
          <p:nvSpPr>
            <p:cNvPr id="25" name="Rectangle 24">
              <a:extLst>
                <a:ext uri="{FF2B5EF4-FFF2-40B4-BE49-F238E27FC236}">
                  <a16:creationId xmlns:a16="http://schemas.microsoft.com/office/drawing/2014/main" id="{A433DAA6-9496-42BA-816D-0532A5DF8086}"/>
                </a:ext>
              </a:extLst>
            </p:cNvPr>
            <p:cNvSpPr/>
            <p:nvPr/>
          </p:nvSpPr>
          <p:spPr bwMode="auto">
            <a:xfrm>
              <a:off x="8047017" y="269349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9E459164-309E-487F-B613-2CC8D55E5C78}"/>
                </a:ext>
              </a:extLst>
            </p:cNvPr>
            <p:cNvSpPr/>
            <p:nvPr/>
          </p:nvSpPr>
          <p:spPr bwMode="auto">
            <a:xfrm>
              <a:off x="8047017" y="3425018"/>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5B03C36C-9C46-42D5-8D79-C36A2D165E89}"/>
                </a:ext>
              </a:extLst>
            </p:cNvPr>
            <p:cNvSpPr/>
            <p:nvPr/>
          </p:nvSpPr>
          <p:spPr bwMode="auto">
            <a:xfrm>
              <a:off x="8047017" y="4156530"/>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A92B4D15-FE1E-42EB-808B-B1F36E72FCD1}"/>
                </a:ext>
              </a:extLst>
            </p:cNvPr>
            <p:cNvSpPr/>
            <p:nvPr/>
          </p:nvSpPr>
          <p:spPr bwMode="auto">
            <a:xfrm>
              <a:off x="8047017" y="4897182"/>
              <a:ext cx="2743200" cy="7132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9E601C61-5B76-4C8F-8367-95CC9842FAF5}"/>
              </a:ext>
            </a:extLst>
          </p:cNvPr>
          <p:cNvSpPr txBox="1"/>
          <p:nvPr/>
        </p:nvSpPr>
        <p:spPr>
          <a:xfrm>
            <a:off x="4396377" y="2426335"/>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Resource Groups</a:t>
            </a:r>
          </a:p>
        </p:txBody>
      </p:sp>
      <p:sp>
        <p:nvSpPr>
          <p:cNvPr id="31" name="TextBox 30">
            <a:extLst>
              <a:ext uri="{FF2B5EF4-FFF2-40B4-BE49-F238E27FC236}">
                <a16:creationId xmlns:a16="http://schemas.microsoft.com/office/drawing/2014/main" id="{7C52A2AE-D135-4928-9CFF-8E5A754E327C}"/>
              </a:ext>
            </a:extLst>
          </p:cNvPr>
          <p:cNvSpPr txBox="1"/>
          <p:nvPr/>
        </p:nvSpPr>
        <p:spPr>
          <a:xfrm>
            <a:off x="4396378" y="3860194"/>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sp>
        <p:nvSpPr>
          <p:cNvPr id="32" name="TextBox 31">
            <a:extLst>
              <a:ext uri="{FF2B5EF4-FFF2-40B4-BE49-F238E27FC236}">
                <a16:creationId xmlns:a16="http://schemas.microsoft.com/office/drawing/2014/main" id="{14F31B23-449C-4C13-8DB5-DD5A49EE31DB}"/>
              </a:ext>
            </a:extLst>
          </p:cNvPr>
          <p:cNvSpPr txBox="1"/>
          <p:nvPr/>
        </p:nvSpPr>
        <p:spPr>
          <a:xfrm>
            <a:off x="4368524" y="3152029"/>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Azure Subscriptions</a:t>
            </a:r>
          </a:p>
        </p:txBody>
      </p:sp>
      <p:grpSp>
        <p:nvGrpSpPr>
          <p:cNvPr id="35" name="Group 34">
            <a:extLst>
              <a:ext uri="{FF2B5EF4-FFF2-40B4-BE49-F238E27FC236}">
                <a16:creationId xmlns:a16="http://schemas.microsoft.com/office/drawing/2014/main" id="{D3F8A445-13F3-4814-8EBB-13F1ADA216FF}"/>
              </a:ext>
            </a:extLst>
          </p:cNvPr>
          <p:cNvGrpSpPr/>
          <p:nvPr/>
        </p:nvGrpSpPr>
        <p:grpSpPr>
          <a:xfrm>
            <a:off x="9858308" y="1706093"/>
            <a:ext cx="2289862" cy="2367841"/>
            <a:chOff x="8047017" y="2939385"/>
            <a:chExt cx="2743198" cy="2416004"/>
          </a:xfrm>
        </p:grpSpPr>
        <p:sp>
          <p:nvSpPr>
            <p:cNvPr id="36" name="TextBox 35">
              <a:extLst>
                <a:ext uri="{FF2B5EF4-FFF2-40B4-BE49-F238E27FC236}">
                  <a16:creationId xmlns:a16="http://schemas.microsoft.com/office/drawing/2014/main" id="{A094B235-A880-49CB-9CDA-40FAFC4A689E}"/>
                </a:ext>
              </a:extLst>
            </p:cNvPr>
            <p:cNvSpPr txBox="1"/>
            <p:nvPr/>
          </p:nvSpPr>
          <p:spPr>
            <a:xfrm>
              <a:off x="8047017" y="2939385"/>
              <a:ext cx="260734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Functions</a:t>
              </a:r>
            </a:p>
          </p:txBody>
        </p:sp>
        <p:sp>
          <p:nvSpPr>
            <p:cNvPr id="37" name="TextBox 36">
              <a:extLst>
                <a:ext uri="{FF2B5EF4-FFF2-40B4-BE49-F238E27FC236}">
                  <a16:creationId xmlns:a16="http://schemas.microsoft.com/office/drawing/2014/main" id="{2965F491-7FCB-4A44-A591-BD61EEA48FF0}"/>
                </a:ext>
              </a:extLst>
            </p:cNvPr>
            <p:cNvSpPr txBox="1"/>
            <p:nvPr/>
          </p:nvSpPr>
          <p:spPr>
            <a:xfrm>
              <a:off x="8047017" y="4397852"/>
              <a:ext cx="2743198"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Azure Automation</a:t>
              </a:r>
            </a:p>
          </p:txBody>
        </p:sp>
        <p:sp>
          <p:nvSpPr>
            <p:cNvPr id="38" name="TextBox 37">
              <a:extLst>
                <a:ext uri="{FF2B5EF4-FFF2-40B4-BE49-F238E27FC236}">
                  <a16:creationId xmlns:a16="http://schemas.microsoft.com/office/drawing/2014/main" id="{277E5654-8CE0-47A0-B538-4114ED9D94F2}"/>
                </a:ext>
              </a:extLst>
            </p:cNvPr>
            <p:cNvSpPr txBox="1"/>
            <p:nvPr/>
          </p:nvSpPr>
          <p:spPr>
            <a:xfrm>
              <a:off x="8047017" y="3666335"/>
              <a:ext cx="2533179"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Logic Apps</a:t>
              </a:r>
            </a:p>
          </p:txBody>
        </p:sp>
        <p:sp>
          <p:nvSpPr>
            <p:cNvPr id="39" name="TextBox 38">
              <a:extLst>
                <a:ext uri="{FF2B5EF4-FFF2-40B4-BE49-F238E27FC236}">
                  <a16:creationId xmlns:a16="http://schemas.microsoft.com/office/drawing/2014/main" id="{5AEC5A58-C879-49B2-BC52-0FC613A0D347}"/>
                </a:ext>
              </a:extLst>
            </p:cNvPr>
            <p:cNvSpPr txBox="1"/>
            <p:nvPr/>
          </p:nvSpPr>
          <p:spPr>
            <a:xfrm>
              <a:off x="8047017" y="5133927"/>
              <a:ext cx="2468880" cy="221462"/>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err="1">
                  <a:gradFill>
                    <a:gsLst>
                      <a:gs pos="2500">
                        <a:srgbClr val="353535"/>
                      </a:gs>
                      <a:gs pos="34000">
                        <a:srgbClr val="353535"/>
                      </a:gs>
                    </a:gsLst>
                    <a:lin ang="5400000" scaled="0"/>
                  </a:gradFill>
                  <a:latin typeface="Segoe UI"/>
                </a:rPr>
                <a:t>WebHooks</a:t>
              </a:r>
              <a:endParaRPr lang="en-US" sz="1567" kern="0">
                <a:gradFill>
                  <a:gsLst>
                    <a:gs pos="2500">
                      <a:srgbClr val="353535"/>
                    </a:gs>
                    <a:gs pos="34000">
                      <a:srgbClr val="353535"/>
                    </a:gs>
                  </a:gsLst>
                  <a:lin ang="5400000" scaled="0"/>
                </a:gradFill>
                <a:latin typeface="Segoe UI"/>
              </a:endParaRPr>
            </a:p>
          </p:txBody>
        </p:sp>
      </p:grpSp>
      <p:pic>
        <p:nvPicPr>
          <p:cNvPr id="41" name="Picture 40">
            <a:extLst>
              <a:ext uri="{FF2B5EF4-FFF2-40B4-BE49-F238E27FC236}">
                <a16:creationId xmlns:a16="http://schemas.microsoft.com/office/drawing/2014/main" id="{4E58DBA8-9FED-4D70-9247-5D790840FAF7}"/>
              </a:ext>
            </a:extLst>
          </p:cNvPr>
          <p:cNvPicPr>
            <a:picLocks noChangeAspect="1"/>
          </p:cNvPicPr>
          <p:nvPr/>
        </p:nvPicPr>
        <p:blipFill rotWithShape="1">
          <a:blip r:embed="rId3"/>
          <a:srcRect b="32970"/>
          <a:stretch/>
        </p:blipFill>
        <p:spPr>
          <a:xfrm>
            <a:off x="4559235" y="3811551"/>
            <a:ext cx="311687" cy="314321"/>
          </a:xfrm>
          <a:prstGeom prst="rect">
            <a:avLst/>
          </a:prstGeom>
          <a:ln>
            <a:noFill/>
          </a:ln>
        </p:spPr>
      </p:pic>
      <p:pic>
        <p:nvPicPr>
          <p:cNvPr id="42" name="Picture 41">
            <a:extLst>
              <a:ext uri="{FF2B5EF4-FFF2-40B4-BE49-F238E27FC236}">
                <a16:creationId xmlns:a16="http://schemas.microsoft.com/office/drawing/2014/main" id="{E1FAF23D-7646-4496-82CB-E202EB8FBC30}"/>
              </a:ext>
            </a:extLst>
          </p:cNvPr>
          <p:cNvPicPr>
            <a:picLocks noChangeAspect="1"/>
          </p:cNvPicPr>
          <p:nvPr/>
        </p:nvPicPr>
        <p:blipFill>
          <a:blip r:embed="rId4"/>
          <a:stretch>
            <a:fillRect/>
          </a:stretch>
        </p:blipFill>
        <p:spPr>
          <a:xfrm>
            <a:off x="4559235" y="2379010"/>
            <a:ext cx="311687" cy="311687"/>
          </a:xfrm>
          <a:prstGeom prst="rect">
            <a:avLst/>
          </a:prstGeom>
          <a:ln>
            <a:noFill/>
          </a:ln>
        </p:spPr>
      </p:pic>
      <p:pic>
        <p:nvPicPr>
          <p:cNvPr id="43" name="Picture 42">
            <a:extLst>
              <a:ext uri="{FF2B5EF4-FFF2-40B4-BE49-F238E27FC236}">
                <a16:creationId xmlns:a16="http://schemas.microsoft.com/office/drawing/2014/main" id="{70860132-3946-4A58-8830-527C23584E89}"/>
              </a:ext>
            </a:extLst>
          </p:cNvPr>
          <p:cNvPicPr>
            <a:picLocks noChangeAspect="1"/>
          </p:cNvPicPr>
          <p:nvPr/>
        </p:nvPicPr>
        <p:blipFill>
          <a:blip r:embed="rId5"/>
          <a:stretch>
            <a:fillRect/>
          </a:stretch>
        </p:blipFill>
        <p:spPr>
          <a:xfrm>
            <a:off x="4565913" y="3102617"/>
            <a:ext cx="298330" cy="298330"/>
          </a:xfrm>
          <a:prstGeom prst="rect">
            <a:avLst/>
          </a:prstGeom>
          <a:ln>
            <a:noFill/>
          </a:ln>
        </p:spPr>
      </p:pic>
      <p:grpSp>
        <p:nvGrpSpPr>
          <p:cNvPr id="2" name="Group 1">
            <a:extLst>
              <a:ext uri="{FF2B5EF4-FFF2-40B4-BE49-F238E27FC236}">
                <a16:creationId xmlns:a16="http://schemas.microsoft.com/office/drawing/2014/main" id="{69932FDA-6C42-43CE-9289-4073E8980D2E}"/>
              </a:ext>
            </a:extLst>
          </p:cNvPr>
          <p:cNvGrpSpPr/>
          <p:nvPr/>
        </p:nvGrpSpPr>
        <p:grpSpPr>
          <a:xfrm>
            <a:off x="4406703" y="5782757"/>
            <a:ext cx="2688511" cy="699013"/>
            <a:chOff x="4415152" y="4916944"/>
            <a:chExt cx="2688511" cy="699013"/>
          </a:xfrm>
        </p:grpSpPr>
        <p:sp>
          <p:nvSpPr>
            <p:cNvPr id="23" name="Rectangle 22">
              <a:extLst>
                <a:ext uri="{FF2B5EF4-FFF2-40B4-BE49-F238E27FC236}">
                  <a16:creationId xmlns:a16="http://schemas.microsoft.com/office/drawing/2014/main" id="{F5BCFAC0-FE14-447F-B954-BD2432118FF5}"/>
                </a:ext>
              </a:extLst>
            </p:cNvPr>
            <p:cNvSpPr/>
            <p:nvPr/>
          </p:nvSpPr>
          <p:spPr bwMode="auto">
            <a:xfrm>
              <a:off x="4415152" y="4916944"/>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D0E8E130-C578-4BA0-BE93-AD6DE8589BE6}"/>
                </a:ext>
              </a:extLst>
            </p:cNvPr>
            <p:cNvSpPr txBox="1"/>
            <p:nvPr/>
          </p:nvSpPr>
          <p:spPr>
            <a:xfrm>
              <a:off x="4444093" y="5157920"/>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Custom Topic</a:t>
              </a:r>
            </a:p>
          </p:txBody>
        </p:sp>
        <p:pic>
          <p:nvPicPr>
            <p:cNvPr id="44" name="Picture 43">
              <a:extLst>
                <a:ext uri="{FF2B5EF4-FFF2-40B4-BE49-F238E27FC236}">
                  <a16:creationId xmlns:a16="http://schemas.microsoft.com/office/drawing/2014/main" id="{718FDFD3-AA74-4ADC-ACC5-3E215B5A7DC7}"/>
                </a:ext>
              </a:extLst>
            </p:cNvPr>
            <p:cNvPicPr>
              <a:picLocks noChangeAspect="1"/>
            </p:cNvPicPr>
            <p:nvPr/>
          </p:nvPicPr>
          <p:blipFill>
            <a:blip r:embed="rId6"/>
            <a:stretch>
              <a:fillRect/>
            </a:stretch>
          </p:blipFill>
          <p:spPr>
            <a:xfrm>
              <a:off x="4591366" y="5123964"/>
              <a:ext cx="284973" cy="284973"/>
            </a:xfrm>
            <a:prstGeom prst="rect">
              <a:avLst/>
            </a:prstGeom>
            <a:ln>
              <a:noFill/>
            </a:ln>
          </p:spPr>
        </p:pic>
      </p:grpSp>
      <p:grpSp>
        <p:nvGrpSpPr>
          <p:cNvPr id="110" name="Group 109">
            <a:extLst>
              <a:ext uri="{FF2B5EF4-FFF2-40B4-BE49-F238E27FC236}">
                <a16:creationId xmlns:a16="http://schemas.microsoft.com/office/drawing/2014/main" id="{5D7761AD-DABD-4BC5-8169-421805B50625}"/>
              </a:ext>
            </a:extLst>
          </p:cNvPr>
          <p:cNvGrpSpPr/>
          <p:nvPr/>
        </p:nvGrpSpPr>
        <p:grpSpPr>
          <a:xfrm>
            <a:off x="4406702" y="747446"/>
            <a:ext cx="2688511" cy="699013"/>
            <a:chOff x="4396373" y="879136"/>
            <a:chExt cx="2688511" cy="699013"/>
          </a:xfrm>
        </p:grpSpPr>
        <p:sp>
          <p:nvSpPr>
            <p:cNvPr id="19" name="Rectangle 18">
              <a:extLst>
                <a:ext uri="{FF2B5EF4-FFF2-40B4-BE49-F238E27FC236}">
                  <a16:creationId xmlns:a16="http://schemas.microsoft.com/office/drawing/2014/main" id="{56ECED4C-7396-4CB9-AC3E-DB0A6B61D4CB}"/>
                </a:ext>
              </a:extLst>
            </p:cNvPr>
            <p:cNvSpPr/>
            <p:nvPr/>
          </p:nvSpPr>
          <p:spPr bwMode="auto">
            <a:xfrm>
              <a:off x="4396373" y="87913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TextBox 33">
              <a:extLst>
                <a:ext uri="{FF2B5EF4-FFF2-40B4-BE49-F238E27FC236}">
                  <a16:creationId xmlns:a16="http://schemas.microsoft.com/office/drawing/2014/main" id="{DCBADA3B-B6EA-4AD1-8FF3-6D2BF9C2B7C0}"/>
                </a:ext>
              </a:extLst>
            </p:cNvPr>
            <p:cNvSpPr txBox="1"/>
            <p:nvPr/>
          </p:nvSpPr>
          <p:spPr>
            <a:xfrm>
              <a:off x="4396374" y="112012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Blob Storage</a:t>
              </a:r>
            </a:p>
          </p:txBody>
        </p:sp>
        <p:pic>
          <p:nvPicPr>
            <p:cNvPr id="45" name="Picture 44">
              <a:extLst>
                <a:ext uri="{FF2B5EF4-FFF2-40B4-BE49-F238E27FC236}">
                  <a16:creationId xmlns:a16="http://schemas.microsoft.com/office/drawing/2014/main" id="{41CBA9BF-2B06-45D3-BD51-50F24BA5F97F}"/>
                </a:ext>
              </a:extLst>
            </p:cNvPr>
            <p:cNvPicPr>
              <a:picLocks noChangeAspect="1"/>
            </p:cNvPicPr>
            <p:nvPr/>
          </p:nvPicPr>
          <p:blipFill>
            <a:blip r:embed="rId7"/>
            <a:stretch>
              <a:fillRect/>
            </a:stretch>
          </p:blipFill>
          <p:spPr>
            <a:xfrm>
              <a:off x="4559231" y="1072800"/>
              <a:ext cx="311687" cy="311687"/>
            </a:xfrm>
            <a:prstGeom prst="rect">
              <a:avLst/>
            </a:prstGeom>
            <a:ln>
              <a:noFill/>
            </a:ln>
          </p:spPr>
        </p:pic>
      </p:grpSp>
      <p:grpSp>
        <p:nvGrpSpPr>
          <p:cNvPr id="46" name="Group 45">
            <a:extLst>
              <a:ext uri="{FF2B5EF4-FFF2-40B4-BE49-F238E27FC236}">
                <a16:creationId xmlns:a16="http://schemas.microsoft.com/office/drawing/2014/main" id="{886C1EE3-B67A-46EE-8A88-F34E0A3D1201}"/>
              </a:ext>
            </a:extLst>
          </p:cNvPr>
          <p:cNvGrpSpPr/>
          <p:nvPr/>
        </p:nvGrpSpPr>
        <p:grpSpPr>
          <a:xfrm>
            <a:off x="9985028" y="1658541"/>
            <a:ext cx="265858" cy="2462936"/>
            <a:chOff x="8221612" y="2890869"/>
            <a:chExt cx="318491" cy="2513035"/>
          </a:xfrm>
        </p:grpSpPr>
        <p:pic>
          <p:nvPicPr>
            <p:cNvPr id="47" name="Picture 46">
              <a:extLst>
                <a:ext uri="{FF2B5EF4-FFF2-40B4-BE49-F238E27FC236}">
                  <a16:creationId xmlns:a16="http://schemas.microsoft.com/office/drawing/2014/main" id="{0153B138-8146-4390-8219-ED2EB2BBD44E}"/>
                </a:ext>
              </a:extLst>
            </p:cNvPr>
            <p:cNvPicPr>
              <a:picLocks noChangeAspect="1"/>
            </p:cNvPicPr>
            <p:nvPr/>
          </p:nvPicPr>
          <p:blipFill>
            <a:blip r:embed="rId8"/>
            <a:stretch>
              <a:fillRect/>
            </a:stretch>
          </p:blipFill>
          <p:spPr>
            <a:xfrm>
              <a:off x="8221612" y="2890869"/>
              <a:ext cx="318491" cy="318491"/>
            </a:xfrm>
            <a:prstGeom prst="rect">
              <a:avLst/>
            </a:prstGeom>
            <a:ln>
              <a:noFill/>
            </a:ln>
          </p:spPr>
        </p:pic>
        <p:pic>
          <p:nvPicPr>
            <p:cNvPr id="48" name="Picture 47">
              <a:extLst>
                <a:ext uri="{FF2B5EF4-FFF2-40B4-BE49-F238E27FC236}">
                  <a16:creationId xmlns:a16="http://schemas.microsoft.com/office/drawing/2014/main" id="{F0884A05-7692-45C6-B50D-CA6213D6BD45}"/>
                </a:ext>
              </a:extLst>
            </p:cNvPr>
            <p:cNvPicPr>
              <a:picLocks noChangeAspect="1"/>
            </p:cNvPicPr>
            <p:nvPr/>
          </p:nvPicPr>
          <p:blipFill>
            <a:blip r:embed="rId9"/>
            <a:stretch>
              <a:fillRect/>
            </a:stretch>
          </p:blipFill>
          <p:spPr>
            <a:xfrm>
              <a:off x="8221612" y="4353901"/>
              <a:ext cx="318491" cy="318491"/>
            </a:xfrm>
            <a:prstGeom prst="rect">
              <a:avLst/>
            </a:prstGeom>
            <a:ln>
              <a:noFill/>
            </a:ln>
          </p:spPr>
        </p:pic>
        <p:pic>
          <p:nvPicPr>
            <p:cNvPr id="49" name="Picture 48">
              <a:extLst>
                <a:ext uri="{FF2B5EF4-FFF2-40B4-BE49-F238E27FC236}">
                  <a16:creationId xmlns:a16="http://schemas.microsoft.com/office/drawing/2014/main" id="{59A42018-6BFF-436B-95B1-2EEAC5DB7726}"/>
                </a:ext>
              </a:extLst>
            </p:cNvPr>
            <p:cNvPicPr>
              <a:picLocks noChangeAspect="1"/>
            </p:cNvPicPr>
            <p:nvPr/>
          </p:nvPicPr>
          <p:blipFill>
            <a:blip r:embed="rId10"/>
            <a:stretch>
              <a:fillRect/>
            </a:stretch>
          </p:blipFill>
          <p:spPr>
            <a:xfrm>
              <a:off x="8221612" y="5085413"/>
              <a:ext cx="318491" cy="318491"/>
            </a:xfrm>
            <a:prstGeom prst="rect">
              <a:avLst/>
            </a:prstGeom>
            <a:ln>
              <a:noFill/>
            </a:ln>
          </p:spPr>
        </p:pic>
        <p:pic>
          <p:nvPicPr>
            <p:cNvPr id="50" name="Picture 49">
              <a:extLst>
                <a:ext uri="{FF2B5EF4-FFF2-40B4-BE49-F238E27FC236}">
                  <a16:creationId xmlns:a16="http://schemas.microsoft.com/office/drawing/2014/main" id="{7CF4D60E-8047-4E73-A952-140BAA9C320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51" name="Rectangle 50">
            <a:extLst>
              <a:ext uri="{FF2B5EF4-FFF2-40B4-BE49-F238E27FC236}">
                <a16:creationId xmlns:a16="http://schemas.microsoft.com/office/drawing/2014/main" id="{014344F8-FF83-4782-BEC2-AF477A7A4441}"/>
              </a:ext>
            </a:extLst>
          </p:cNvPr>
          <p:cNvSpPr/>
          <p:nvPr/>
        </p:nvSpPr>
        <p:spPr bwMode="auto">
          <a:xfrm>
            <a:off x="4396374" y="433613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TextBox 51">
            <a:extLst>
              <a:ext uri="{FF2B5EF4-FFF2-40B4-BE49-F238E27FC236}">
                <a16:creationId xmlns:a16="http://schemas.microsoft.com/office/drawing/2014/main" id="{9F3D52AE-E06E-4425-9AA5-9C3DC03813AF}"/>
              </a:ext>
            </a:extLst>
          </p:cNvPr>
          <p:cNvSpPr txBox="1"/>
          <p:nvPr/>
        </p:nvSpPr>
        <p:spPr>
          <a:xfrm>
            <a:off x="4396377" y="458588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Service Bus</a:t>
            </a:r>
          </a:p>
        </p:txBody>
      </p:sp>
      <p:pic>
        <p:nvPicPr>
          <p:cNvPr id="4" name="Picture 3">
            <a:extLst>
              <a:ext uri="{FF2B5EF4-FFF2-40B4-BE49-F238E27FC236}">
                <a16:creationId xmlns:a16="http://schemas.microsoft.com/office/drawing/2014/main" id="{2C3EEEB2-AC70-49EF-9ECC-9549DBD1CA2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65913" y="4538961"/>
            <a:ext cx="310896" cy="310896"/>
          </a:xfrm>
          <a:prstGeom prst="rect">
            <a:avLst/>
          </a:prstGeom>
        </p:spPr>
      </p:pic>
      <p:sp>
        <p:nvSpPr>
          <p:cNvPr id="53" name="Rectangle 52">
            <a:extLst>
              <a:ext uri="{FF2B5EF4-FFF2-40B4-BE49-F238E27FC236}">
                <a16:creationId xmlns:a16="http://schemas.microsoft.com/office/drawing/2014/main" id="{DE8E0676-1843-462B-BC02-965C00049603}"/>
              </a:ext>
            </a:extLst>
          </p:cNvPr>
          <p:cNvSpPr/>
          <p:nvPr/>
        </p:nvSpPr>
        <p:spPr bwMode="auto">
          <a:xfrm>
            <a:off x="4396373" y="5058652"/>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Box 53">
            <a:extLst>
              <a:ext uri="{FF2B5EF4-FFF2-40B4-BE49-F238E27FC236}">
                <a16:creationId xmlns:a16="http://schemas.microsoft.com/office/drawing/2014/main" id="{2908107F-E961-4E52-B333-BB8015912159}"/>
              </a:ext>
            </a:extLst>
          </p:cNvPr>
          <p:cNvSpPr txBox="1"/>
          <p:nvPr/>
        </p:nvSpPr>
        <p:spPr>
          <a:xfrm>
            <a:off x="4435644" y="5367223"/>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IoT Hub</a:t>
            </a:r>
          </a:p>
        </p:txBody>
      </p:sp>
      <p:pic>
        <p:nvPicPr>
          <p:cNvPr id="10" name="Picture 9" descr="A picture containing vector graphics&#10;&#10;Description generated with high confidence">
            <a:extLst>
              <a:ext uri="{FF2B5EF4-FFF2-40B4-BE49-F238E27FC236}">
                <a16:creationId xmlns:a16="http://schemas.microsoft.com/office/drawing/2014/main" id="{269D263A-6152-4F6B-B8F8-871CA53B082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69955" y="5278198"/>
            <a:ext cx="310896" cy="310896"/>
          </a:xfrm>
          <a:prstGeom prst="rect">
            <a:avLst/>
          </a:prstGeom>
        </p:spPr>
      </p:pic>
      <p:sp>
        <p:nvSpPr>
          <p:cNvPr id="55" name="Rectangle 54">
            <a:extLst>
              <a:ext uri="{FF2B5EF4-FFF2-40B4-BE49-F238E27FC236}">
                <a16:creationId xmlns:a16="http://schemas.microsoft.com/office/drawing/2014/main" id="{C5BDE801-A096-4BF6-AE80-8895EBD8E3AD}"/>
              </a:ext>
            </a:extLst>
          </p:cNvPr>
          <p:cNvSpPr/>
          <p:nvPr/>
        </p:nvSpPr>
        <p:spPr bwMode="auto">
          <a:xfrm>
            <a:off x="9863971" y="4337205"/>
            <a:ext cx="2289862"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7C6251DE-B802-437A-A474-8C35C7F13FAD}"/>
              </a:ext>
            </a:extLst>
          </p:cNvPr>
          <p:cNvSpPr txBox="1"/>
          <p:nvPr/>
        </p:nvSpPr>
        <p:spPr>
          <a:xfrm>
            <a:off x="9858308" y="4578195"/>
            <a:ext cx="2060876"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a:gradFill>
                  <a:gsLst>
                    <a:gs pos="2500">
                      <a:srgbClr val="353535"/>
                    </a:gs>
                    <a:gs pos="34000">
                      <a:srgbClr val="353535"/>
                    </a:gs>
                  </a:gsLst>
                  <a:lin ang="5400000" scaled="0"/>
                </a:gradFill>
                <a:latin typeface="Segoe UI"/>
              </a:rPr>
              <a:t>Event Hubs</a:t>
            </a:r>
          </a:p>
        </p:txBody>
      </p:sp>
      <p:pic>
        <p:nvPicPr>
          <p:cNvPr id="57" name="Picture 56">
            <a:extLst>
              <a:ext uri="{FF2B5EF4-FFF2-40B4-BE49-F238E27FC236}">
                <a16:creationId xmlns:a16="http://schemas.microsoft.com/office/drawing/2014/main" id="{6AB0A3A8-59B6-4AAA-8F51-0A776701027C}"/>
              </a:ext>
            </a:extLst>
          </p:cNvPr>
          <p:cNvPicPr>
            <a:picLocks noChangeAspect="1"/>
          </p:cNvPicPr>
          <p:nvPr/>
        </p:nvPicPr>
        <p:blipFill rotWithShape="1">
          <a:blip r:embed="rId3"/>
          <a:srcRect b="32970"/>
          <a:stretch/>
        </p:blipFill>
        <p:spPr>
          <a:xfrm>
            <a:off x="9976763" y="4529552"/>
            <a:ext cx="265471" cy="314321"/>
          </a:xfrm>
          <a:prstGeom prst="rect">
            <a:avLst/>
          </a:prstGeom>
          <a:ln>
            <a:noFill/>
          </a:ln>
        </p:spPr>
      </p:pic>
      <p:grpSp>
        <p:nvGrpSpPr>
          <p:cNvPr id="3" name="Group 2">
            <a:extLst>
              <a:ext uri="{FF2B5EF4-FFF2-40B4-BE49-F238E27FC236}">
                <a16:creationId xmlns:a16="http://schemas.microsoft.com/office/drawing/2014/main" id="{5EE20E4D-C863-4099-BF2C-56236F274949}"/>
              </a:ext>
            </a:extLst>
          </p:cNvPr>
          <p:cNvGrpSpPr/>
          <p:nvPr/>
        </p:nvGrpSpPr>
        <p:grpSpPr>
          <a:xfrm>
            <a:off x="7901834" y="2637688"/>
            <a:ext cx="1214478" cy="1219199"/>
            <a:chOff x="7273205" y="3093324"/>
            <a:chExt cx="1362032" cy="1487637"/>
          </a:xfrm>
        </p:grpSpPr>
        <p:sp>
          <p:nvSpPr>
            <p:cNvPr id="9" name="Rectangle 8">
              <a:extLst>
                <a:ext uri="{FF2B5EF4-FFF2-40B4-BE49-F238E27FC236}">
                  <a16:creationId xmlns:a16="http://schemas.microsoft.com/office/drawing/2014/main" id="{45A8DCC9-3A23-4890-8CE0-9BC9B8830CF3}"/>
                </a:ext>
              </a:extLst>
            </p:cNvPr>
            <p:cNvSpPr/>
            <p:nvPr/>
          </p:nvSpPr>
          <p:spPr bwMode="auto">
            <a:xfrm>
              <a:off x="7273205" y="3093324"/>
              <a:ext cx="1362032" cy="148763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Picture 13">
              <a:extLst>
                <a:ext uri="{FF2B5EF4-FFF2-40B4-BE49-F238E27FC236}">
                  <a16:creationId xmlns:a16="http://schemas.microsoft.com/office/drawing/2014/main" id="{9318A858-FE0A-4AAC-860F-D5F1C3EE6D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13625" y="3423673"/>
              <a:ext cx="815053" cy="815053"/>
            </a:xfrm>
            <a:prstGeom prst="rect">
              <a:avLst/>
            </a:prstGeom>
          </p:spPr>
        </p:pic>
      </p:grpSp>
      <p:cxnSp>
        <p:nvCxnSpPr>
          <p:cNvPr id="18" name="Straight Arrow Connector 17">
            <a:extLst>
              <a:ext uri="{FF2B5EF4-FFF2-40B4-BE49-F238E27FC236}">
                <a16:creationId xmlns:a16="http://schemas.microsoft.com/office/drawing/2014/main" id="{EBDCE580-143F-4F2C-BBFC-AA7ECA670205}"/>
              </a:ext>
            </a:extLst>
          </p:cNvPr>
          <p:cNvCxnSpPr>
            <a:stCxn id="19" idx="3"/>
            <a:endCxn id="9" idx="1"/>
          </p:cNvCxnSpPr>
          <p:nvPr/>
        </p:nvCxnSpPr>
        <p:spPr>
          <a:xfrm>
            <a:off x="7095213" y="1096953"/>
            <a:ext cx="806621" cy="21503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FA2BCC6-2F3F-4FFE-AD2F-2EF0650F93B3}"/>
              </a:ext>
            </a:extLst>
          </p:cNvPr>
          <p:cNvCxnSpPr>
            <a:stCxn id="20" idx="3"/>
            <a:endCxn id="9" idx="1"/>
          </p:cNvCxnSpPr>
          <p:nvPr/>
        </p:nvCxnSpPr>
        <p:spPr>
          <a:xfrm>
            <a:off x="7084888" y="2534854"/>
            <a:ext cx="816946" cy="7124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86DE1E0-DCF5-4DE0-8048-E7C75F922AB3}"/>
              </a:ext>
            </a:extLst>
          </p:cNvPr>
          <p:cNvCxnSpPr>
            <a:stCxn id="21" idx="3"/>
            <a:endCxn id="9" idx="1"/>
          </p:cNvCxnSpPr>
          <p:nvPr/>
        </p:nvCxnSpPr>
        <p:spPr>
          <a:xfrm flipV="1">
            <a:off x="7084885" y="3247288"/>
            <a:ext cx="816949" cy="448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880A936B-86E9-4769-BD2E-8D4413EF6CB6}"/>
              </a:ext>
            </a:extLst>
          </p:cNvPr>
          <p:cNvCxnSpPr>
            <a:stCxn id="22" idx="3"/>
            <a:endCxn id="9" idx="1"/>
          </p:cNvCxnSpPr>
          <p:nvPr/>
        </p:nvCxnSpPr>
        <p:spPr>
          <a:xfrm flipV="1">
            <a:off x="7084888" y="3247288"/>
            <a:ext cx="816946" cy="7214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6D1E1E2-BE9E-4235-AE70-5D23B7C5AA0B}"/>
              </a:ext>
            </a:extLst>
          </p:cNvPr>
          <p:cNvCxnSpPr>
            <a:stCxn id="51" idx="3"/>
            <a:endCxn id="9" idx="1"/>
          </p:cNvCxnSpPr>
          <p:nvPr/>
        </p:nvCxnSpPr>
        <p:spPr>
          <a:xfrm flipV="1">
            <a:off x="7084885" y="3247288"/>
            <a:ext cx="816949" cy="14383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3581B-136F-4017-B18F-3B5378CD3DB4}"/>
              </a:ext>
            </a:extLst>
          </p:cNvPr>
          <p:cNvCxnSpPr>
            <a:stCxn id="53" idx="3"/>
            <a:endCxn id="9" idx="1"/>
          </p:cNvCxnSpPr>
          <p:nvPr/>
        </p:nvCxnSpPr>
        <p:spPr>
          <a:xfrm flipV="1">
            <a:off x="7084884" y="3247288"/>
            <a:ext cx="816950" cy="21608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F98AF19-0CE3-4F35-9923-4960111712B6}"/>
              </a:ext>
            </a:extLst>
          </p:cNvPr>
          <p:cNvCxnSpPr>
            <a:cxnSpLocks/>
            <a:endCxn id="9" idx="1"/>
          </p:cNvCxnSpPr>
          <p:nvPr/>
        </p:nvCxnSpPr>
        <p:spPr>
          <a:xfrm flipV="1">
            <a:off x="7099571" y="3247288"/>
            <a:ext cx="802263" cy="29296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96A0E3A-E833-4A4C-B589-DC8A060193E0}"/>
              </a:ext>
            </a:extLst>
          </p:cNvPr>
          <p:cNvCxnSpPr>
            <a:cxnSpLocks/>
            <a:stCxn id="9" idx="3"/>
            <a:endCxn id="36" idx="1"/>
          </p:cNvCxnSpPr>
          <p:nvPr/>
        </p:nvCxnSpPr>
        <p:spPr>
          <a:xfrm flipV="1">
            <a:off x="9116312" y="1814617"/>
            <a:ext cx="741996" cy="143267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43E273C-97AC-4275-B4F0-9384575EBFA1}"/>
              </a:ext>
            </a:extLst>
          </p:cNvPr>
          <p:cNvCxnSpPr>
            <a:cxnSpLocks/>
            <a:stCxn id="9" idx="3"/>
            <a:endCxn id="56" idx="1"/>
          </p:cNvCxnSpPr>
          <p:nvPr/>
        </p:nvCxnSpPr>
        <p:spPr>
          <a:xfrm>
            <a:off x="9116312" y="3247288"/>
            <a:ext cx="741996" cy="1439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EF32D6C-74EE-4CCB-9371-5978A78A239F}"/>
              </a:ext>
            </a:extLst>
          </p:cNvPr>
          <p:cNvCxnSpPr>
            <a:cxnSpLocks/>
            <a:stCxn id="9" idx="3"/>
            <a:endCxn id="38" idx="1"/>
          </p:cNvCxnSpPr>
          <p:nvPr/>
        </p:nvCxnSpPr>
        <p:spPr>
          <a:xfrm flipV="1">
            <a:off x="9116312" y="2527075"/>
            <a:ext cx="741996" cy="7202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C5DB5AF-7F12-424E-84D5-C9D281A9C22D}"/>
              </a:ext>
            </a:extLst>
          </p:cNvPr>
          <p:cNvCxnSpPr>
            <a:cxnSpLocks/>
            <a:stCxn id="9" idx="3"/>
            <a:endCxn id="37" idx="1"/>
          </p:cNvCxnSpPr>
          <p:nvPr/>
        </p:nvCxnSpPr>
        <p:spPr>
          <a:xfrm flipV="1">
            <a:off x="9116312" y="3244009"/>
            <a:ext cx="741996" cy="32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F591F58-B951-4D6F-A6E6-CF23EA684D25}"/>
              </a:ext>
            </a:extLst>
          </p:cNvPr>
          <p:cNvCxnSpPr>
            <a:cxnSpLocks/>
            <a:stCxn id="9" idx="3"/>
            <a:endCxn id="39" idx="1"/>
          </p:cNvCxnSpPr>
          <p:nvPr/>
        </p:nvCxnSpPr>
        <p:spPr>
          <a:xfrm>
            <a:off x="9116312" y="3247288"/>
            <a:ext cx="741996" cy="71812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1AF487D-FC48-42C6-8120-CB7F72790D45}"/>
              </a:ext>
            </a:extLst>
          </p:cNvPr>
          <p:cNvSpPr txBox="1"/>
          <p:nvPr/>
        </p:nvSpPr>
        <p:spPr>
          <a:xfrm>
            <a:off x="6951629" y="6238019"/>
            <a:ext cx="1570100"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2"/>
                </a:solidFill>
                <a:latin typeface="Segoe UI Semilight"/>
                <a:cs typeface="Segoe UI"/>
              </a:rPr>
              <a:t>Topics</a:t>
            </a:r>
          </a:p>
        </p:txBody>
      </p:sp>
      <p:sp>
        <p:nvSpPr>
          <p:cNvPr id="81" name="TextBox 80">
            <a:extLst>
              <a:ext uri="{FF2B5EF4-FFF2-40B4-BE49-F238E27FC236}">
                <a16:creationId xmlns:a16="http://schemas.microsoft.com/office/drawing/2014/main" id="{71797AC9-2C3A-44FB-81CB-D621291DCA6D}"/>
              </a:ext>
            </a:extLst>
          </p:cNvPr>
          <p:cNvSpPr txBox="1"/>
          <p:nvPr/>
        </p:nvSpPr>
        <p:spPr>
          <a:xfrm>
            <a:off x="8994639" y="5297791"/>
            <a:ext cx="2512494" cy="566573"/>
          </a:xfrm>
          <a:prstGeom prst="rect">
            <a:avLst/>
          </a:prstGeom>
          <a:noFill/>
          <a:ln>
            <a:noFill/>
          </a:ln>
        </p:spPr>
        <p:txBody>
          <a:bodyPr wrap="square" lIns="179234" tIns="143387" rIns="179234" bIns="143387" rtlCol="0">
            <a:spAutoFit/>
          </a:bodyPr>
          <a:lstStyle/>
          <a:p>
            <a:pPr algn="ctr" defTabSz="1218233">
              <a:lnSpc>
                <a:spcPct val="90000"/>
              </a:lnSpc>
              <a:spcAft>
                <a:spcPts val="1200"/>
              </a:spcAft>
              <a:defRPr/>
            </a:pPr>
            <a:r>
              <a:rPr lang="en-US" sz="2000" kern="0" dirty="0">
                <a:solidFill>
                  <a:schemeClr val="accent4"/>
                </a:solidFill>
                <a:latin typeface="Segoe UI Semilight"/>
                <a:cs typeface="Segoe UI"/>
              </a:rPr>
              <a:t>Event Subscriptions</a:t>
            </a:r>
          </a:p>
        </p:txBody>
      </p:sp>
      <p:cxnSp>
        <p:nvCxnSpPr>
          <p:cNvPr id="83" name="Straight Arrow Connector 82">
            <a:extLst>
              <a:ext uri="{FF2B5EF4-FFF2-40B4-BE49-F238E27FC236}">
                <a16:creationId xmlns:a16="http://schemas.microsoft.com/office/drawing/2014/main" id="{156B2881-F75C-4D49-9BE2-FDA2C347A009}"/>
              </a:ext>
            </a:extLst>
          </p:cNvPr>
          <p:cNvCxnSpPr>
            <a:stCxn id="80" idx="0"/>
          </p:cNvCxnSpPr>
          <p:nvPr/>
        </p:nvCxnSpPr>
        <p:spPr>
          <a:xfrm flipH="1" flipV="1">
            <a:off x="7500938" y="5124409"/>
            <a:ext cx="235741" cy="1113610"/>
          </a:xfrm>
          <a:prstGeom prst="straightConnector1">
            <a:avLst/>
          </a:prstGeom>
          <a:ln>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A54E4C5-F63D-41F0-99B8-B8476C43EC74}"/>
              </a:ext>
            </a:extLst>
          </p:cNvPr>
          <p:cNvCxnSpPr>
            <a:cxnSpLocks/>
          </p:cNvCxnSpPr>
          <p:nvPr/>
        </p:nvCxnSpPr>
        <p:spPr>
          <a:xfrm flipV="1">
            <a:off x="9473207" y="4383199"/>
            <a:ext cx="9402" cy="1050059"/>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0DE6EE40-9F59-4E9A-BD9C-CC53AABE5F74}"/>
              </a:ext>
            </a:extLst>
          </p:cNvPr>
          <p:cNvSpPr txBox="1"/>
          <p:nvPr/>
        </p:nvSpPr>
        <p:spPr>
          <a:xfrm>
            <a:off x="5852593" y="4363825"/>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
        <p:nvSpPr>
          <p:cNvPr id="101" name="TextBox 100">
            <a:extLst>
              <a:ext uri="{FF2B5EF4-FFF2-40B4-BE49-F238E27FC236}">
                <a16:creationId xmlns:a16="http://schemas.microsoft.com/office/drawing/2014/main" id="{D4633712-EE56-4982-80BB-18838DC1F5FB}"/>
              </a:ext>
            </a:extLst>
          </p:cNvPr>
          <p:cNvSpPr txBox="1"/>
          <p:nvPr/>
        </p:nvSpPr>
        <p:spPr>
          <a:xfrm>
            <a:off x="5683189" y="511941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
        <p:nvSpPr>
          <p:cNvPr id="102" name="TextBox 101">
            <a:extLst>
              <a:ext uri="{FF2B5EF4-FFF2-40B4-BE49-F238E27FC236}">
                <a16:creationId xmlns:a16="http://schemas.microsoft.com/office/drawing/2014/main" id="{110CE61B-EA6E-49B8-87DC-8D0DAC9BEC31}"/>
              </a:ext>
            </a:extLst>
          </p:cNvPr>
          <p:cNvSpPr txBox="1"/>
          <p:nvPr/>
        </p:nvSpPr>
        <p:spPr>
          <a:xfrm>
            <a:off x="11308312" y="4336446"/>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grpSp>
        <p:nvGrpSpPr>
          <p:cNvPr id="109" name="Group 108">
            <a:extLst>
              <a:ext uri="{FF2B5EF4-FFF2-40B4-BE49-F238E27FC236}">
                <a16:creationId xmlns:a16="http://schemas.microsoft.com/office/drawing/2014/main" id="{2ED3A587-7A51-460A-A113-932763674297}"/>
              </a:ext>
            </a:extLst>
          </p:cNvPr>
          <p:cNvGrpSpPr/>
          <p:nvPr/>
        </p:nvGrpSpPr>
        <p:grpSpPr>
          <a:xfrm>
            <a:off x="4396372" y="1473512"/>
            <a:ext cx="2688511" cy="699013"/>
            <a:chOff x="4393541" y="1483446"/>
            <a:chExt cx="2688511" cy="699013"/>
          </a:xfrm>
        </p:grpSpPr>
        <p:sp>
          <p:nvSpPr>
            <p:cNvPr id="104" name="Rectangle 103">
              <a:extLst>
                <a:ext uri="{FF2B5EF4-FFF2-40B4-BE49-F238E27FC236}">
                  <a16:creationId xmlns:a16="http://schemas.microsoft.com/office/drawing/2014/main" id="{EC3B1274-5479-4EB8-8AA0-E890DB57706E}"/>
                </a:ext>
              </a:extLst>
            </p:cNvPr>
            <p:cNvSpPr/>
            <p:nvPr/>
          </p:nvSpPr>
          <p:spPr bwMode="auto">
            <a:xfrm>
              <a:off x="4393541" y="1483446"/>
              <a:ext cx="2688511" cy="69901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TextBox 104">
              <a:extLst>
                <a:ext uri="{FF2B5EF4-FFF2-40B4-BE49-F238E27FC236}">
                  <a16:creationId xmlns:a16="http://schemas.microsoft.com/office/drawing/2014/main" id="{6552BFDA-2A93-400E-B481-7688B3202607}"/>
                </a:ext>
              </a:extLst>
            </p:cNvPr>
            <p:cNvSpPr txBox="1"/>
            <p:nvPr/>
          </p:nvSpPr>
          <p:spPr>
            <a:xfrm>
              <a:off x="4393542" y="1724436"/>
              <a:ext cx="2419660" cy="217047"/>
            </a:xfrm>
            <a:prstGeom prst="rect">
              <a:avLst/>
            </a:prstGeom>
            <a:noFill/>
            <a:ln>
              <a:noFill/>
            </a:ln>
          </p:spPr>
          <p:txBody>
            <a:bodyPr wrap="square" lIns="627319" tIns="0" rIns="0" bIns="0" rtlCol="0" anchor="ctr" anchorCtr="0">
              <a:spAutoFit/>
            </a:bodyPr>
            <a:lstStyle/>
            <a:p>
              <a:pPr defTabSz="932205">
                <a:lnSpc>
                  <a:spcPct val="90000"/>
                </a:lnSpc>
                <a:defRPr/>
              </a:pPr>
              <a:r>
                <a:rPr lang="en-US" sz="1567" kern="0" dirty="0">
                  <a:gradFill>
                    <a:gsLst>
                      <a:gs pos="2500">
                        <a:srgbClr val="353535"/>
                      </a:gs>
                      <a:gs pos="34000">
                        <a:srgbClr val="353535"/>
                      </a:gs>
                    </a:gsLst>
                    <a:lin ang="5400000" scaled="0"/>
                  </a:gradFill>
                  <a:latin typeface="Segoe UI"/>
                </a:rPr>
                <a:t>Storage (GPv2)</a:t>
              </a:r>
            </a:p>
          </p:txBody>
        </p:sp>
        <p:pic>
          <p:nvPicPr>
            <p:cNvPr id="108" name="Picture 107">
              <a:extLst>
                <a:ext uri="{FF2B5EF4-FFF2-40B4-BE49-F238E27FC236}">
                  <a16:creationId xmlns:a16="http://schemas.microsoft.com/office/drawing/2014/main" id="{EFAABDCB-29B0-4D77-A3AF-753FA41B66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69955" y="1659682"/>
              <a:ext cx="310896" cy="310896"/>
            </a:xfrm>
            <a:prstGeom prst="rect">
              <a:avLst/>
            </a:prstGeom>
          </p:spPr>
        </p:pic>
      </p:grpSp>
      <p:sp>
        <p:nvSpPr>
          <p:cNvPr id="111" name="TextBox 110">
            <a:extLst>
              <a:ext uri="{FF2B5EF4-FFF2-40B4-BE49-F238E27FC236}">
                <a16:creationId xmlns:a16="http://schemas.microsoft.com/office/drawing/2014/main" id="{EAD20988-9B84-497C-B896-B32ED9786C60}"/>
              </a:ext>
            </a:extLst>
          </p:cNvPr>
          <p:cNvSpPr txBox="1"/>
          <p:nvPr/>
        </p:nvSpPr>
        <p:spPr>
          <a:xfrm>
            <a:off x="6185211" y="1458421"/>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cxnSp>
        <p:nvCxnSpPr>
          <p:cNvPr id="113" name="Straight Arrow Connector 112">
            <a:extLst>
              <a:ext uri="{FF2B5EF4-FFF2-40B4-BE49-F238E27FC236}">
                <a16:creationId xmlns:a16="http://schemas.microsoft.com/office/drawing/2014/main" id="{BF9FADF8-A662-4917-A442-E7141D7995FB}"/>
              </a:ext>
            </a:extLst>
          </p:cNvPr>
          <p:cNvCxnSpPr>
            <a:stCxn id="104" idx="3"/>
            <a:endCxn id="9" idx="1"/>
          </p:cNvCxnSpPr>
          <p:nvPr/>
        </p:nvCxnSpPr>
        <p:spPr>
          <a:xfrm>
            <a:off x="7084883" y="1823019"/>
            <a:ext cx="816951" cy="142426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F05CBF3A-7224-4098-9E27-FEAC713E49E3}"/>
              </a:ext>
            </a:extLst>
          </p:cNvPr>
          <p:cNvSpPr txBox="1"/>
          <p:nvPr/>
        </p:nvSpPr>
        <p:spPr>
          <a:xfrm>
            <a:off x="790056" y="579363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
        <p:nvSpPr>
          <p:cNvPr id="117" name="TextBox 116">
            <a:extLst>
              <a:ext uri="{FF2B5EF4-FFF2-40B4-BE49-F238E27FC236}">
                <a16:creationId xmlns:a16="http://schemas.microsoft.com/office/drawing/2014/main" id="{A1FCFBF7-7DC6-49DE-A4B8-FB3039084F65}"/>
              </a:ext>
            </a:extLst>
          </p:cNvPr>
          <p:cNvSpPr txBox="1"/>
          <p:nvPr/>
        </p:nvSpPr>
        <p:spPr>
          <a:xfrm>
            <a:off x="1628256" y="4971593"/>
            <a:ext cx="6956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accent5"/>
                </a:solidFill>
              </a:rPr>
              <a:t>new</a:t>
            </a:r>
          </a:p>
        </p:txBody>
      </p:sp>
    </p:spTree>
    <p:extLst>
      <p:ext uri="{BB962C8B-B14F-4D97-AF65-F5344CB8AC3E}">
        <p14:creationId xmlns:p14="http://schemas.microsoft.com/office/powerpoint/2010/main" val="413719926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D2DB6-F221-4D54-9DA8-46F2CAE5DA61}"/>
              </a:ext>
            </a:extLst>
          </p:cNvPr>
          <p:cNvSpPr>
            <a:spLocks noGrp="1"/>
          </p:cNvSpPr>
          <p:nvPr>
            <p:ph type="title"/>
          </p:nvPr>
        </p:nvSpPr>
        <p:spPr/>
        <p:txBody>
          <a:bodyPr/>
          <a:lstStyle/>
          <a:p>
            <a:r>
              <a:rPr lang="en-US" dirty="0"/>
              <a:t>Event Schema</a:t>
            </a:r>
          </a:p>
        </p:txBody>
      </p:sp>
      <p:sp>
        <p:nvSpPr>
          <p:cNvPr id="3" name="Text Placeholder 2">
            <a:extLst>
              <a:ext uri="{FF2B5EF4-FFF2-40B4-BE49-F238E27FC236}">
                <a16:creationId xmlns:a16="http://schemas.microsoft.com/office/drawing/2014/main" id="{76273E2E-3BE3-48BE-BC68-402802F8E72A}"/>
              </a:ext>
            </a:extLst>
          </p:cNvPr>
          <p:cNvSpPr>
            <a:spLocks noGrp="1"/>
          </p:cNvSpPr>
          <p:nvPr>
            <p:ph type="body" sz="quarter" idx="10"/>
          </p:nvPr>
        </p:nvSpPr>
        <p:spPr>
          <a:xfrm>
            <a:off x="0" y="1197322"/>
            <a:ext cx="12191999" cy="5022914"/>
          </a:xfrm>
        </p:spPr>
        <p:txBody>
          <a:bodyPr/>
          <a:lstStyle/>
          <a:p>
            <a:r>
              <a:rPr lang="en-US" sz="1200" dirty="0"/>
              <a:t>[{</a:t>
            </a:r>
          </a:p>
          <a:p>
            <a:r>
              <a:rPr lang="en-US" sz="1200" dirty="0"/>
              <a:t>   </a:t>
            </a:r>
            <a:r>
              <a:rPr lang="en-US" sz="1200" dirty="0">
                <a:solidFill>
                  <a:srgbClr val="C00000"/>
                </a:solidFill>
              </a:rPr>
              <a:t>"topic"</a:t>
            </a:r>
            <a:r>
              <a:rPr lang="en-US" sz="1200" dirty="0"/>
              <a:t>: </a:t>
            </a:r>
            <a:r>
              <a:rPr lang="en-US" sz="1200" dirty="0">
                <a:solidFill>
                  <a:srgbClr val="004B1C"/>
                </a:solidFill>
              </a:rPr>
              <a:t>"/subscriptions/{subscription-id}/</a:t>
            </a:r>
            <a:r>
              <a:rPr lang="en-US" sz="1200" dirty="0" err="1">
                <a:solidFill>
                  <a:srgbClr val="004B1C"/>
                </a:solidFill>
              </a:rPr>
              <a:t>resourceGroups</a:t>
            </a:r>
            <a:r>
              <a:rPr lang="en-US" sz="1200" dirty="0">
                <a:solidFill>
                  <a:srgbClr val="004B1C"/>
                </a:solidFill>
              </a:rPr>
              <a:t>/mcollier-ascend/providers/</a:t>
            </a:r>
            <a:r>
              <a:rPr lang="en-US" sz="1200" dirty="0" err="1">
                <a:solidFill>
                  <a:srgbClr val="004B1C"/>
                </a:solidFill>
              </a:rPr>
              <a:t>Microsoft.Storage</a:t>
            </a:r>
            <a:r>
              <a:rPr lang="en-US" sz="1200" dirty="0">
                <a:solidFill>
                  <a:srgbClr val="004B1C"/>
                </a:solidFill>
              </a:rPr>
              <a:t>/</a:t>
            </a:r>
            <a:r>
              <a:rPr lang="en-US" sz="1200" dirty="0" err="1">
                <a:solidFill>
                  <a:srgbClr val="004B1C"/>
                </a:solidFill>
              </a:rPr>
              <a:t>storageAccounts</a:t>
            </a:r>
            <a:r>
              <a:rPr lang="en-US" sz="1200" dirty="0">
                <a:solidFill>
                  <a:srgbClr val="004B1C"/>
                </a:solidFill>
              </a:rPr>
              <a:t>/</a:t>
            </a:r>
            <a:r>
              <a:rPr lang="en-US" sz="1200" dirty="0" err="1">
                <a:solidFill>
                  <a:srgbClr val="004B1C"/>
                </a:solidFill>
              </a:rPr>
              <a:t>mcollierascend</a:t>
            </a:r>
            <a:r>
              <a:rPr lang="en-US" sz="1200" dirty="0">
                <a:solidFill>
                  <a:srgbClr val="004B1C"/>
                </a:solidFill>
              </a:rPr>
              <a:t>"</a:t>
            </a:r>
            <a:r>
              <a:rPr lang="en-US" sz="1200" dirty="0"/>
              <a:t>,</a:t>
            </a:r>
          </a:p>
          <a:p>
            <a:r>
              <a:rPr lang="en-US" sz="1200" dirty="0"/>
              <a:t>   </a:t>
            </a:r>
            <a:r>
              <a:rPr lang="en-US" sz="1200" dirty="0">
                <a:solidFill>
                  <a:srgbClr val="C00000"/>
                </a:solidFill>
              </a:rPr>
              <a:t>"subject"</a:t>
            </a:r>
            <a:r>
              <a:rPr lang="en-US" sz="1200" dirty="0"/>
              <a:t>: </a:t>
            </a:r>
            <a:r>
              <a:rPr lang="en-US" sz="1200" dirty="0">
                <a:solidFill>
                  <a:srgbClr val="004B1C"/>
                </a:solidFill>
              </a:rPr>
              <a:t>"/</a:t>
            </a:r>
            <a:r>
              <a:rPr lang="en-US" sz="1200" dirty="0" err="1">
                <a:solidFill>
                  <a:srgbClr val="004B1C"/>
                </a:solidFill>
              </a:rPr>
              <a:t>blobServices</a:t>
            </a:r>
            <a:r>
              <a:rPr lang="en-US" sz="1200" dirty="0">
                <a:solidFill>
                  <a:srgbClr val="004B1C"/>
                </a:solidFill>
              </a:rPr>
              <a:t>/default/containers/sample/blobs/michael.collier.jpg"</a:t>
            </a:r>
            <a:r>
              <a:rPr lang="en-US" sz="1200" dirty="0"/>
              <a:t>,</a:t>
            </a:r>
          </a:p>
          <a:p>
            <a:r>
              <a:rPr lang="en-US" sz="1200" dirty="0"/>
              <a:t>   </a:t>
            </a:r>
            <a:r>
              <a:rPr lang="en-US" sz="1200" dirty="0">
                <a:solidFill>
                  <a:srgbClr val="C00000"/>
                </a:solidFill>
              </a:rPr>
              <a:t>"</a:t>
            </a:r>
            <a:r>
              <a:rPr lang="en-US" sz="1200" dirty="0" err="1">
                <a:solidFill>
                  <a:srgbClr val="C00000"/>
                </a:solidFill>
              </a:rPr>
              <a:t>eventType</a:t>
            </a:r>
            <a:r>
              <a:rPr lang="en-US" sz="1200" dirty="0">
                <a:solidFill>
                  <a:srgbClr val="C00000"/>
                </a:solidFill>
              </a:rPr>
              <a:t>"</a:t>
            </a:r>
            <a:r>
              <a:rPr lang="en-US" sz="1200" dirty="0"/>
              <a:t>: </a:t>
            </a:r>
            <a:r>
              <a:rPr lang="en-US" sz="1200" dirty="0">
                <a:solidFill>
                  <a:srgbClr val="004B1C"/>
                </a:solidFill>
              </a:rPr>
              <a:t>"</a:t>
            </a:r>
            <a:r>
              <a:rPr lang="en-US" sz="1200" dirty="0" err="1">
                <a:solidFill>
                  <a:srgbClr val="004B1C"/>
                </a:solidFill>
              </a:rPr>
              <a:t>Microsoft.Storage.BlobCreated</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eventTime</a:t>
            </a:r>
            <a:r>
              <a:rPr lang="en-US" sz="1200" dirty="0">
                <a:solidFill>
                  <a:srgbClr val="C00000"/>
                </a:solidFill>
              </a:rPr>
              <a:t>"</a:t>
            </a:r>
            <a:r>
              <a:rPr lang="en-US" sz="1200" dirty="0"/>
              <a:t>: </a:t>
            </a:r>
            <a:r>
              <a:rPr lang="en-US" sz="1200" dirty="0">
                <a:solidFill>
                  <a:srgbClr val="004B1C"/>
                </a:solidFill>
              </a:rPr>
              <a:t>"2018-03-08T02:32:32.3138466Z"</a:t>
            </a:r>
            <a:r>
              <a:rPr lang="en-US" sz="1200" dirty="0"/>
              <a:t>,</a:t>
            </a:r>
          </a:p>
          <a:p>
            <a:r>
              <a:rPr lang="en-US" sz="1200" dirty="0"/>
              <a:t>   </a:t>
            </a:r>
            <a:r>
              <a:rPr lang="en-US" sz="1200" dirty="0">
                <a:solidFill>
                  <a:srgbClr val="C00000"/>
                </a:solidFill>
              </a:rPr>
              <a:t>"id"</a:t>
            </a:r>
            <a:r>
              <a:rPr lang="en-US" sz="1200" dirty="0"/>
              <a:t>: </a:t>
            </a:r>
            <a:r>
              <a:rPr lang="en-US" sz="1200" dirty="0">
                <a:solidFill>
                  <a:srgbClr val="004B1C"/>
                </a:solidFill>
              </a:rPr>
              <a:t>"60b827dd-701e-010a-2e85-b6ba5f0618c4"</a:t>
            </a:r>
            <a:r>
              <a:rPr lang="en-US" sz="1200" dirty="0"/>
              <a:t>,</a:t>
            </a:r>
          </a:p>
          <a:p>
            <a:r>
              <a:rPr lang="en-US" sz="1200" dirty="0"/>
              <a:t>   </a:t>
            </a:r>
            <a:r>
              <a:rPr lang="en-US" sz="1200" dirty="0">
                <a:solidFill>
                  <a:srgbClr val="C00000"/>
                </a:solidFill>
              </a:rPr>
              <a:t>"data"</a:t>
            </a:r>
            <a:r>
              <a:rPr lang="en-US" sz="1200" dirty="0"/>
              <a:t>: {</a:t>
            </a:r>
          </a:p>
          <a:p>
            <a:r>
              <a:rPr lang="en-US" sz="1200" dirty="0"/>
              <a:t>      </a:t>
            </a:r>
            <a:r>
              <a:rPr lang="en-US" sz="1200" dirty="0">
                <a:solidFill>
                  <a:srgbClr val="C00000"/>
                </a:solidFill>
              </a:rPr>
              <a:t>"</a:t>
            </a:r>
            <a:r>
              <a:rPr lang="en-US" sz="1200" dirty="0" err="1">
                <a:solidFill>
                  <a:srgbClr val="C00000"/>
                </a:solidFill>
              </a:rPr>
              <a:t>api</a:t>
            </a:r>
            <a:r>
              <a:rPr lang="en-US" sz="1200" dirty="0">
                <a:solidFill>
                  <a:srgbClr val="C00000"/>
                </a:solidFill>
              </a:rPr>
              <a:t>"</a:t>
            </a:r>
            <a:r>
              <a:rPr lang="en-US" sz="1200" dirty="0"/>
              <a:t>: </a:t>
            </a:r>
            <a:r>
              <a:rPr lang="en-US" sz="1200" dirty="0">
                <a:solidFill>
                  <a:srgbClr val="004B1C"/>
                </a:solidFill>
              </a:rPr>
              <a:t>"</a:t>
            </a:r>
            <a:r>
              <a:rPr lang="en-US" sz="1200" dirty="0" err="1">
                <a:solidFill>
                  <a:srgbClr val="004B1C"/>
                </a:solidFill>
              </a:rPr>
              <a:t>PutBlockList</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clientRequestId</a:t>
            </a:r>
            <a:r>
              <a:rPr lang="en-US" sz="1200" dirty="0">
                <a:solidFill>
                  <a:srgbClr val="C00000"/>
                </a:solidFill>
              </a:rPr>
              <a:t>"</a:t>
            </a:r>
            <a:r>
              <a:rPr lang="en-US" sz="1200" dirty="0"/>
              <a:t>: </a:t>
            </a:r>
            <a:r>
              <a:rPr lang="en-US" sz="1200" dirty="0">
                <a:solidFill>
                  <a:srgbClr val="004B1C"/>
                </a:solidFill>
              </a:rPr>
              <a:t>"580ebc71-0b38-4e13-9c3e-5db169ad2032"</a:t>
            </a:r>
            <a:r>
              <a:rPr lang="en-US" sz="1200" dirty="0"/>
              <a:t>,</a:t>
            </a:r>
          </a:p>
          <a:p>
            <a:r>
              <a:rPr lang="en-US" sz="1200" dirty="0"/>
              <a:t>      </a:t>
            </a:r>
            <a:r>
              <a:rPr lang="en-US" sz="1200" dirty="0">
                <a:solidFill>
                  <a:srgbClr val="C00000"/>
                </a:solidFill>
              </a:rPr>
              <a:t>"</a:t>
            </a:r>
            <a:r>
              <a:rPr lang="en-US" sz="1200" dirty="0" err="1">
                <a:solidFill>
                  <a:srgbClr val="C00000"/>
                </a:solidFill>
              </a:rPr>
              <a:t>requestId</a:t>
            </a:r>
            <a:r>
              <a:rPr lang="en-US" sz="1200" dirty="0">
                <a:solidFill>
                  <a:srgbClr val="C00000"/>
                </a:solidFill>
              </a:rPr>
              <a:t>"</a:t>
            </a:r>
            <a:r>
              <a:rPr lang="en-US" sz="1200" dirty="0"/>
              <a:t>: </a:t>
            </a:r>
            <a:r>
              <a:rPr lang="en-US" sz="1200" dirty="0">
                <a:solidFill>
                  <a:srgbClr val="004B1C"/>
                </a:solidFill>
              </a:rPr>
              <a:t>"60b827dd-701e-010a-2e85-b6ba5f000000"</a:t>
            </a:r>
            <a:r>
              <a:rPr lang="en-US" sz="1200" dirty="0"/>
              <a:t>,</a:t>
            </a:r>
          </a:p>
          <a:p>
            <a:r>
              <a:rPr lang="en-US" sz="1200" dirty="0"/>
              <a:t>      </a:t>
            </a:r>
            <a:r>
              <a:rPr lang="en-US" sz="1200" dirty="0">
                <a:solidFill>
                  <a:srgbClr val="C00000"/>
                </a:solidFill>
              </a:rPr>
              <a:t>"</a:t>
            </a:r>
            <a:r>
              <a:rPr lang="en-US" sz="1200" dirty="0" err="1">
                <a:solidFill>
                  <a:srgbClr val="C00000"/>
                </a:solidFill>
              </a:rPr>
              <a:t>eTag</a:t>
            </a:r>
            <a:r>
              <a:rPr lang="en-US" sz="1200" dirty="0">
                <a:solidFill>
                  <a:srgbClr val="C00000"/>
                </a:solidFill>
              </a:rPr>
              <a:t>"</a:t>
            </a:r>
            <a:r>
              <a:rPr lang="en-US" sz="1200" dirty="0"/>
              <a:t>: </a:t>
            </a:r>
            <a:r>
              <a:rPr lang="en-US" sz="1200" dirty="0">
                <a:solidFill>
                  <a:srgbClr val="004B1C"/>
                </a:solidFill>
              </a:rPr>
              <a:t>"0x8D5849CD8572590"</a:t>
            </a:r>
            <a:r>
              <a:rPr lang="en-US" sz="1200" dirty="0"/>
              <a:t>,</a:t>
            </a:r>
          </a:p>
          <a:p>
            <a:r>
              <a:rPr lang="en-US" sz="1200" dirty="0"/>
              <a:t>      </a:t>
            </a:r>
            <a:r>
              <a:rPr lang="en-US" sz="1200" dirty="0">
                <a:solidFill>
                  <a:srgbClr val="C00000"/>
                </a:solidFill>
              </a:rPr>
              <a:t>"</a:t>
            </a:r>
            <a:r>
              <a:rPr lang="en-US" sz="1200" dirty="0" err="1">
                <a:solidFill>
                  <a:srgbClr val="C00000"/>
                </a:solidFill>
              </a:rPr>
              <a:t>contentType</a:t>
            </a:r>
            <a:r>
              <a:rPr lang="en-US" sz="1200" dirty="0">
                <a:solidFill>
                  <a:srgbClr val="C00000"/>
                </a:solidFill>
              </a:rPr>
              <a:t>"</a:t>
            </a:r>
            <a:r>
              <a:rPr lang="en-US" sz="1200" dirty="0"/>
              <a:t>: </a:t>
            </a:r>
            <a:r>
              <a:rPr lang="en-US" sz="1200" dirty="0">
                <a:solidFill>
                  <a:srgbClr val="004B1C"/>
                </a:solidFill>
              </a:rPr>
              <a:t>"image/jpeg"</a:t>
            </a:r>
            <a:r>
              <a:rPr lang="en-US" sz="1200" dirty="0"/>
              <a:t>,</a:t>
            </a:r>
          </a:p>
          <a:p>
            <a:r>
              <a:rPr lang="en-US" sz="1200" dirty="0"/>
              <a:t>      </a:t>
            </a:r>
            <a:r>
              <a:rPr lang="en-US" sz="1200" dirty="0">
                <a:solidFill>
                  <a:srgbClr val="C00000"/>
                </a:solidFill>
              </a:rPr>
              <a:t>"</a:t>
            </a:r>
            <a:r>
              <a:rPr lang="en-US" sz="1200" dirty="0" err="1">
                <a:solidFill>
                  <a:srgbClr val="C00000"/>
                </a:solidFill>
              </a:rPr>
              <a:t>contentLength</a:t>
            </a:r>
            <a:r>
              <a:rPr lang="en-US" sz="1200" dirty="0">
                <a:solidFill>
                  <a:srgbClr val="C00000"/>
                </a:solidFill>
              </a:rPr>
              <a:t>"</a:t>
            </a:r>
            <a:r>
              <a:rPr lang="en-US" sz="1200" dirty="0"/>
              <a:t>: 687245,</a:t>
            </a:r>
          </a:p>
          <a:p>
            <a:r>
              <a:rPr lang="en-US" sz="1200" dirty="0"/>
              <a:t>      </a:t>
            </a:r>
            <a:r>
              <a:rPr lang="en-US" sz="1200" dirty="0">
                <a:solidFill>
                  <a:srgbClr val="C00000"/>
                </a:solidFill>
              </a:rPr>
              <a:t>"</a:t>
            </a:r>
            <a:r>
              <a:rPr lang="en-US" sz="1200" dirty="0" err="1">
                <a:solidFill>
                  <a:srgbClr val="C00000"/>
                </a:solidFill>
              </a:rPr>
              <a:t>blobType</a:t>
            </a:r>
            <a:r>
              <a:rPr lang="en-US" sz="1200" dirty="0">
                <a:solidFill>
                  <a:srgbClr val="C00000"/>
                </a:solidFill>
              </a:rPr>
              <a:t>"</a:t>
            </a:r>
            <a:r>
              <a:rPr lang="en-US" sz="1200" dirty="0"/>
              <a:t>: </a:t>
            </a:r>
            <a:r>
              <a:rPr lang="en-US" sz="1200" dirty="0">
                <a:solidFill>
                  <a:srgbClr val="004B1C"/>
                </a:solidFill>
              </a:rPr>
              <a:t>"</a:t>
            </a:r>
            <a:r>
              <a:rPr lang="en-US" sz="1200" dirty="0" err="1">
                <a:solidFill>
                  <a:srgbClr val="004B1C"/>
                </a:solidFill>
              </a:rPr>
              <a:t>BlockBlob</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url</a:t>
            </a:r>
            <a:r>
              <a:rPr lang="en-US" sz="1200" dirty="0">
                <a:solidFill>
                  <a:srgbClr val="C00000"/>
                </a:solidFill>
              </a:rPr>
              <a:t>"</a:t>
            </a:r>
            <a:r>
              <a:rPr lang="en-US" sz="1200" dirty="0"/>
              <a:t>: </a:t>
            </a:r>
            <a:r>
              <a:rPr lang="en-US" sz="1200" dirty="0">
                <a:solidFill>
                  <a:srgbClr val="004B1C"/>
                </a:solidFill>
              </a:rPr>
              <a:t>"https://mcollierascend.blob.core.windows.net/sample/michael.collier.jpg"</a:t>
            </a:r>
            <a:r>
              <a:rPr lang="en-US" sz="1200" dirty="0"/>
              <a:t>,</a:t>
            </a:r>
          </a:p>
          <a:p>
            <a:r>
              <a:rPr lang="en-US" sz="1200" dirty="0"/>
              <a:t>      </a:t>
            </a:r>
            <a:r>
              <a:rPr lang="en-US" sz="1200" dirty="0">
                <a:solidFill>
                  <a:srgbClr val="C00000"/>
                </a:solidFill>
              </a:rPr>
              <a:t>"sequencer"</a:t>
            </a:r>
            <a:r>
              <a:rPr lang="en-US" sz="1200" dirty="0"/>
              <a:t>: </a:t>
            </a:r>
            <a:r>
              <a:rPr lang="en-US" sz="1200" dirty="0">
                <a:solidFill>
                  <a:srgbClr val="004B1C"/>
                </a:solidFill>
              </a:rPr>
              <a:t>"0000000000000000000000000000043C00000000004b90e3"</a:t>
            </a:r>
            <a:r>
              <a:rPr lang="en-US" sz="1200" dirty="0"/>
              <a:t>,</a:t>
            </a:r>
          </a:p>
          <a:p>
            <a:r>
              <a:rPr lang="en-US" sz="1200" dirty="0"/>
              <a:t>      </a:t>
            </a:r>
            <a:r>
              <a:rPr lang="en-US" sz="1200" dirty="0">
                <a:solidFill>
                  <a:srgbClr val="C00000"/>
                </a:solidFill>
              </a:rPr>
              <a:t>"</a:t>
            </a:r>
            <a:r>
              <a:rPr lang="en-US" sz="1200" dirty="0" err="1">
                <a:solidFill>
                  <a:srgbClr val="C00000"/>
                </a:solidFill>
              </a:rPr>
              <a:t>storageDiagnostics</a:t>
            </a:r>
            <a:r>
              <a:rPr lang="en-US" sz="1200" dirty="0">
                <a:solidFill>
                  <a:srgbClr val="C00000"/>
                </a:solidFill>
              </a:rPr>
              <a:t>"</a:t>
            </a:r>
            <a:r>
              <a:rPr lang="en-US" sz="1200" dirty="0"/>
              <a:t>: {</a:t>
            </a:r>
          </a:p>
          <a:p>
            <a:r>
              <a:rPr lang="en-US" sz="1200" dirty="0"/>
              <a:t>         </a:t>
            </a:r>
            <a:r>
              <a:rPr lang="en-US" sz="1200" dirty="0">
                <a:solidFill>
                  <a:srgbClr val="C00000"/>
                </a:solidFill>
              </a:rPr>
              <a:t>"</a:t>
            </a:r>
            <a:r>
              <a:rPr lang="en-US" sz="1200" dirty="0" err="1">
                <a:solidFill>
                  <a:srgbClr val="C00000"/>
                </a:solidFill>
              </a:rPr>
              <a:t>batchId</a:t>
            </a:r>
            <a:r>
              <a:rPr lang="en-US" sz="1200" dirty="0">
                <a:solidFill>
                  <a:srgbClr val="C00000"/>
                </a:solidFill>
              </a:rPr>
              <a:t>"</a:t>
            </a:r>
            <a:r>
              <a:rPr lang="en-US" sz="1200" dirty="0"/>
              <a:t>: </a:t>
            </a:r>
            <a:r>
              <a:rPr lang="en-US" sz="1200" dirty="0">
                <a:solidFill>
                  <a:srgbClr val="004B1C"/>
                </a:solidFill>
              </a:rPr>
              <a:t>"11c2a1b3-013f-4c7a-a31e-cf455a2c7d3f"</a:t>
            </a:r>
          </a:p>
          <a:p>
            <a:r>
              <a:rPr lang="en-US" sz="1200" dirty="0"/>
              <a:t>      }</a:t>
            </a:r>
          </a:p>
          <a:p>
            <a:r>
              <a:rPr lang="en-US" sz="1200" dirty="0"/>
              <a:t>   },</a:t>
            </a:r>
          </a:p>
          <a:p>
            <a:r>
              <a:rPr lang="en-US" sz="1200" dirty="0"/>
              <a:t>   </a:t>
            </a:r>
            <a:r>
              <a:rPr lang="en-US" sz="1200" dirty="0">
                <a:solidFill>
                  <a:srgbClr val="C00000"/>
                </a:solidFill>
              </a:rPr>
              <a:t>"</a:t>
            </a:r>
            <a:r>
              <a:rPr lang="en-US" sz="1200" dirty="0" err="1">
                <a:solidFill>
                  <a:srgbClr val="C00000"/>
                </a:solidFill>
              </a:rPr>
              <a:t>dataVersion</a:t>
            </a:r>
            <a:r>
              <a:rPr lang="en-US" sz="1200" dirty="0">
                <a:solidFill>
                  <a:srgbClr val="C00000"/>
                </a:solidFill>
              </a:rPr>
              <a:t>"</a:t>
            </a:r>
            <a:r>
              <a:rPr lang="en-US" sz="1200" dirty="0"/>
              <a:t>: </a:t>
            </a:r>
            <a:r>
              <a:rPr lang="en-US" sz="1200" dirty="0">
                <a:solidFill>
                  <a:srgbClr val="004B1C"/>
                </a:solidFill>
              </a:rPr>
              <a:t>""</a:t>
            </a:r>
            <a:r>
              <a:rPr lang="en-US" sz="1200" dirty="0"/>
              <a:t>,</a:t>
            </a:r>
          </a:p>
          <a:p>
            <a:r>
              <a:rPr lang="en-US" sz="1200" dirty="0"/>
              <a:t>   </a:t>
            </a:r>
            <a:r>
              <a:rPr lang="en-US" sz="1200" dirty="0">
                <a:solidFill>
                  <a:srgbClr val="C00000"/>
                </a:solidFill>
              </a:rPr>
              <a:t>"</a:t>
            </a:r>
            <a:r>
              <a:rPr lang="en-US" sz="1200" dirty="0" err="1">
                <a:solidFill>
                  <a:srgbClr val="C00000"/>
                </a:solidFill>
              </a:rPr>
              <a:t>metadataVersion</a:t>
            </a:r>
            <a:r>
              <a:rPr lang="en-US" sz="1200" dirty="0">
                <a:solidFill>
                  <a:srgbClr val="C00000"/>
                </a:solidFill>
              </a:rPr>
              <a:t>"</a:t>
            </a:r>
            <a:r>
              <a:rPr lang="en-US" sz="1200" dirty="0"/>
              <a:t>: </a:t>
            </a:r>
            <a:r>
              <a:rPr lang="en-US" sz="1200" dirty="0">
                <a:solidFill>
                  <a:srgbClr val="004B1C"/>
                </a:solidFill>
              </a:rPr>
              <a:t>"1"</a:t>
            </a:r>
          </a:p>
          <a:p>
            <a:r>
              <a:rPr lang="en-US" sz="1200" dirty="0"/>
              <a:t>}]</a:t>
            </a:r>
          </a:p>
          <a:p>
            <a:endParaRPr lang="en-US" sz="1200" dirty="0"/>
          </a:p>
        </p:txBody>
      </p:sp>
      <p:sp>
        <p:nvSpPr>
          <p:cNvPr id="4" name="TextBox 3">
            <a:extLst>
              <a:ext uri="{FF2B5EF4-FFF2-40B4-BE49-F238E27FC236}">
                <a16:creationId xmlns:a16="http://schemas.microsoft.com/office/drawing/2014/main" id="{526AC09D-9147-4AF7-8778-6132B927E687}"/>
              </a:ext>
            </a:extLst>
          </p:cNvPr>
          <p:cNvSpPr txBox="1"/>
          <p:nvPr/>
        </p:nvSpPr>
        <p:spPr>
          <a:xfrm>
            <a:off x="0" y="6519134"/>
            <a:ext cx="1219200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https://docs.microsoft.com/en-us/azure/event-grid/event-schema</a:t>
            </a:r>
          </a:p>
        </p:txBody>
      </p:sp>
      <p:sp>
        <p:nvSpPr>
          <p:cNvPr id="5" name="Right Brace 4">
            <a:extLst>
              <a:ext uri="{FF2B5EF4-FFF2-40B4-BE49-F238E27FC236}">
                <a16:creationId xmlns:a16="http://schemas.microsoft.com/office/drawing/2014/main" id="{85507F2D-1F03-4D8F-9762-02864956E9E1}"/>
              </a:ext>
            </a:extLst>
          </p:cNvPr>
          <p:cNvSpPr/>
          <p:nvPr/>
        </p:nvSpPr>
        <p:spPr>
          <a:xfrm>
            <a:off x="7424326" y="2588918"/>
            <a:ext cx="391348" cy="26679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ABAC17D6-4F9D-43ED-B6EB-C913F22E3C6B}"/>
              </a:ext>
            </a:extLst>
          </p:cNvPr>
          <p:cNvSpPr txBox="1"/>
          <p:nvPr/>
        </p:nvSpPr>
        <p:spPr>
          <a:xfrm>
            <a:off x="7781808" y="3429000"/>
            <a:ext cx="318346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Properties specific to the publisher</a:t>
            </a:r>
          </a:p>
        </p:txBody>
      </p:sp>
      <p:sp>
        <p:nvSpPr>
          <p:cNvPr id="7" name="Rectangle 6">
            <a:extLst>
              <a:ext uri="{FF2B5EF4-FFF2-40B4-BE49-F238E27FC236}">
                <a16:creationId xmlns:a16="http://schemas.microsoft.com/office/drawing/2014/main" id="{7D4EE6D5-A52E-48D9-95AE-9B6A8607AD05}"/>
              </a:ext>
            </a:extLst>
          </p:cNvPr>
          <p:cNvSpPr/>
          <p:nvPr/>
        </p:nvSpPr>
        <p:spPr bwMode="auto">
          <a:xfrm>
            <a:off x="413925" y="2671705"/>
            <a:ext cx="7100712" cy="2438400"/>
          </a:xfrm>
          <a:prstGeom prst="rect">
            <a:avLst/>
          </a:prstGeom>
          <a:solidFill>
            <a:srgbClr val="0078D7">
              <a:alpha val="2117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09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4C5626-FD2B-44B1-9716-7C6BA7DEDE9C}"/>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110777D-5173-4BB0-94D6-74776AD3FEAB}"/>
              </a:ext>
            </a:extLst>
          </p:cNvPr>
          <p:cNvSpPr>
            <a:spLocks noGrp="1"/>
          </p:cNvSpPr>
          <p:nvPr>
            <p:ph type="body" sz="quarter" idx="12"/>
          </p:nvPr>
        </p:nvSpPr>
        <p:spPr/>
        <p:txBody>
          <a:bodyPr/>
          <a:lstStyle/>
          <a:p>
            <a:r>
              <a:rPr lang="en-US"/>
              <a:t>Event Grid </a:t>
            </a:r>
          </a:p>
        </p:txBody>
      </p:sp>
    </p:spTree>
    <p:extLst>
      <p:ext uri="{BB962C8B-B14F-4D97-AF65-F5344CB8AC3E}">
        <p14:creationId xmlns:p14="http://schemas.microsoft.com/office/powerpoint/2010/main" val="3070671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What’s new in Event Grid</a:t>
            </a:r>
          </a:p>
        </p:txBody>
      </p:sp>
      <p:sp>
        <p:nvSpPr>
          <p:cNvPr id="106" name="Rectangle 105"/>
          <p:cNvSpPr/>
          <p:nvPr/>
        </p:nvSpPr>
        <p:spPr bwMode="auto">
          <a:xfrm>
            <a:off x="394119" y="2227128"/>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Geographic Availability</a:t>
            </a:r>
          </a:p>
        </p:txBody>
      </p:sp>
      <p:sp>
        <p:nvSpPr>
          <p:cNvPr id="104" name="Rectangle 103"/>
          <p:cNvSpPr/>
          <p:nvPr/>
        </p:nvSpPr>
        <p:spPr bwMode="auto">
          <a:xfrm>
            <a:off x="394119" y="48945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Management &amp; Publish SDKs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C90F2EC7-6F9E-41DA-810C-9C326531E820}"/>
              </a:ext>
            </a:extLst>
          </p:cNvPr>
          <p:cNvSpPr txBox="1"/>
          <p:nvPr/>
        </p:nvSpPr>
        <p:spPr>
          <a:xfrm>
            <a:off x="7928598" y="2062981"/>
            <a:ext cx="1772359"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Storage (GPv2), Service Bus,       IoT Hub</a:t>
            </a:r>
          </a:p>
        </p:txBody>
      </p:sp>
      <p:sp>
        <p:nvSpPr>
          <p:cNvPr id="53" name="TextBox 52">
            <a:extLst>
              <a:ext uri="{FF2B5EF4-FFF2-40B4-BE49-F238E27FC236}">
                <a16:creationId xmlns:a16="http://schemas.microsoft.com/office/drawing/2014/main" id="{CC30763B-14AD-4573-B5BB-F899A6A0CD2C}"/>
              </a:ext>
            </a:extLst>
          </p:cNvPr>
          <p:cNvSpPr txBox="1"/>
          <p:nvPr/>
        </p:nvSpPr>
        <p:spPr>
          <a:xfrm>
            <a:off x="8289807" y="3583405"/>
            <a:ext cx="1411150" cy="511256"/>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Event Hubs</a:t>
            </a:r>
          </a:p>
        </p:txBody>
      </p:sp>
      <p:sp>
        <p:nvSpPr>
          <p:cNvPr id="60" name="TextBox 59">
            <a:extLst>
              <a:ext uri="{FF2B5EF4-FFF2-40B4-BE49-F238E27FC236}">
                <a16:creationId xmlns:a16="http://schemas.microsoft.com/office/drawing/2014/main" id="{96F8E2FD-1110-4817-910F-D8543CDE08E6}"/>
              </a:ext>
            </a:extLst>
          </p:cNvPr>
          <p:cNvSpPr txBox="1"/>
          <p:nvPr/>
        </p:nvSpPr>
        <p:spPr>
          <a:xfrm>
            <a:off x="2655894" y="2169132"/>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10 major regions (Asia, US, Europe)</a:t>
            </a:r>
          </a:p>
        </p:txBody>
      </p:sp>
      <p:sp>
        <p:nvSpPr>
          <p:cNvPr id="63" name="TextBox 62">
            <a:extLst>
              <a:ext uri="{FF2B5EF4-FFF2-40B4-BE49-F238E27FC236}">
                <a16:creationId xmlns:a16="http://schemas.microsoft.com/office/drawing/2014/main" id="{E137874E-F77B-44E7-AB72-4B7CC299E13C}"/>
              </a:ext>
            </a:extLst>
          </p:cNvPr>
          <p:cNvSpPr txBox="1"/>
          <p:nvPr/>
        </p:nvSpPr>
        <p:spPr>
          <a:xfrm>
            <a:off x="2655894" y="4849125"/>
            <a:ext cx="1984116"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.NET, Go, Node, Python, Ruby &amp; Java (soon)</a:t>
            </a:r>
          </a:p>
        </p:txBody>
      </p:sp>
      <p:pic>
        <p:nvPicPr>
          <p:cNvPr id="6" name="Graphic 5" descr="Star">
            <a:extLst>
              <a:ext uri="{FF2B5EF4-FFF2-40B4-BE49-F238E27FC236}">
                <a16:creationId xmlns:a16="http://schemas.microsoft.com/office/drawing/2014/main" id="{34EE2C3F-8C1E-4329-AF1F-706F0DB79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1" y="1726750"/>
            <a:ext cx="398089" cy="398089"/>
          </a:xfrm>
          <a:prstGeom prst="rect">
            <a:avLst/>
          </a:prstGeom>
        </p:spPr>
      </p:pic>
      <p:pic>
        <p:nvPicPr>
          <p:cNvPr id="64" name="Graphic 63" descr="Star">
            <a:extLst>
              <a:ext uri="{FF2B5EF4-FFF2-40B4-BE49-F238E27FC236}">
                <a16:creationId xmlns:a16="http://schemas.microsoft.com/office/drawing/2014/main" id="{21621CCC-746F-42F9-9EDF-090A057713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15199" y="4425837"/>
            <a:ext cx="398089" cy="398089"/>
          </a:xfrm>
          <a:prstGeom prst="rect">
            <a:avLst/>
          </a:prstGeom>
        </p:spPr>
      </p:pic>
      <p:pic>
        <p:nvPicPr>
          <p:cNvPr id="65" name="Graphic 64" descr="Star">
            <a:extLst>
              <a:ext uri="{FF2B5EF4-FFF2-40B4-BE49-F238E27FC236}">
                <a16:creationId xmlns:a16="http://schemas.microsoft.com/office/drawing/2014/main" id="{B173E468-3B3F-4F5C-838B-9227E95970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938" y="1755767"/>
            <a:ext cx="398089" cy="398089"/>
          </a:xfrm>
          <a:prstGeom prst="rect">
            <a:avLst/>
          </a:prstGeom>
        </p:spPr>
      </p:pic>
      <p:pic>
        <p:nvPicPr>
          <p:cNvPr id="69" name="Graphic 68" descr="Star">
            <a:extLst>
              <a:ext uri="{FF2B5EF4-FFF2-40B4-BE49-F238E27FC236}">
                <a16:creationId xmlns:a16="http://schemas.microsoft.com/office/drawing/2014/main" id="{782715FF-3514-481D-A60F-11F8E18E8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9" y="3281131"/>
            <a:ext cx="398089" cy="398089"/>
          </a:xfrm>
          <a:prstGeom prst="rect">
            <a:avLst/>
          </a:prstGeom>
        </p:spPr>
      </p:pic>
      <p:sp>
        <p:nvSpPr>
          <p:cNvPr id="39" name="Rectangle 38">
            <a:extLst>
              <a:ext uri="{FF2B5EF4-FFF2-40B4-BE49-F238E27FC236}">
                <a16:creationId xmlns:a16="http://schemas.microsoft.com/office/drawing/2014/main" id="{F3443C66-B673-44C7-9EFE-7548DDA24F5E}"/>
              </a:ext>
            </a:extLst>
          </p:cNvPr>
          <p:cNvSpPr/>
          <p:nvPr/>
        </p:nvSpPr>
        <p:spPr bwMode="auto">
          <a:xfrm>
            <a:off x="394119" y="3491053"/>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Financial Backed SLA</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3AA296F0-7E41-44FB-81D9-BFBB9C83FF5C}"/>
              </a:ext>
            </a:extLst>
          </p:cNvPr>
          <p:cNvSpPr txBox="1"/>
          <p:nvPr/>
        </p:nvSpPr>
        <p:spPr>
          <a:xfrm>
            <a:off x="2794843" y="3433057"/>
            <a:ext cx="1984116" cy="732856"/>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99.99% publish availability</a:t>
            </a:r>
          </a:p>
        </p:txBody>
      </p:sp>
      <p:pic>
        <p:nvPicPr>
          <p:cNvPr id="41" name="Graphic 40" descr="Star">
            <a:extLst>
              <a:ext uri="{FF2B5EF4-FFF2-40B4-BE49-F238E27FC236}">
                <a16:creationId xmlns:a16="http://schemas.microsoft.com/office/drawing/2014/main" id="{F78D4252-4A67-44EE-B775-7121662EC6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03102" y="2997536"/>
            <a:ext cx="398089" cy="398089"/>
          </a:xfrm>
          <a:prstGeom prst="rect">
            <a:avLst/>
          </a:prstGeom>
        </p:spPr>
      </p:pic>
      <p:grpSp>
        <p:nvGrpSpPr>
          <p:cNvPr id="37" name="Group 36">
            <a:extLst>
              <a:ext uri="{FF2B5EF4-FFF2-40B4-BE49-F238E27FC236}">
                <a16:creationId xmlns:a16="http://schemas.microsoft.com/office/drawing/2014/main" id="{7112B08A-4BEE-4EDF-9620-D83621A2E334}"/>
              </a:ext>
            </a:extLst>
          </p:cNvPr>
          <p:cNvGrpSpPr/>
          <p:nvPr/>
        </p:nvGrpSpPr>
        <p:grpSpPr>
          <a:xfrm>
            <a:off x="4917907" y="2838893"/>
            <a:ext cx="2738449" cy="1971214"/>
            <a:chOff x="9093048" y="2389036"/>
            <a:chExt cx="2794153" cy="2011312"/>
          </a:xfrm>
        </p:grpSpPr>
        <p:sp>
          <p:nvSpPr>
            <p:cNvPr id="38" name="Rectangle 37">
              <a:extLst>
                <a:ext uri="{FF2B5EF4-FFF2-40B4-BE49-F238E27FC236}">
                  <a16:creationId xmlns:a16="http://schemas.microsoft.com/office/drawing/2014/main" id="{51008748-85A1-483C-8FC4-99120951C4D7}"/>
                </a:ext>
              </a:extLst>
            </p:cNvPr>
            <p:cNvSpPr/>
            <p:nvPr/>
          </p:nvSpPr>
          <p:spPr bwMode="auto">
            <a:xfrm>
              <a:off x="9093048" y="2389036"/>
              <a:ext cx="2794153" cy="605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1" tIns="146243" rIns="182802" bIns="146243" numCol="1" spcCol="0" rtlCol="0" fromWordArt="0" anchor="ctr" anchorCtr="0" forceAA="0" compatLnSpc="1">
              <a:prstTxWarp prst="textNoShape">
                <a:avLst/>
              </a:prstTxWarp>
              <a:noAutofit/>
            </a:bodyPr>
            <a:lstStyle/>
            <a:p>
              <a:pPr defTabSz="931946" fontAlgn="base">
                <a:lnSpc>
                  <a:spcPct val="90000"/>
                </a:lnSpc>
                <a:spcBef>
                  <a:spcPct val="0"/>
                </a:spcBef>
                <a:spcAft>
                  <a:spcPct val="0"/>
                </a:spcAft>
                <a:defRPr/>
              </a:pPr>
              <a:r>
                <a:rPr lang="en-US" sz="1961" b="1">
                  <a:gradFill>
                    <a:gsLst>
                      <a:gs pos="0">
                        <a:srgbClr val="FFFFFF"/>
                      </a:gs>
                      <a:gs pos="100000">
                        <a:srgbClr val="FFFFFF"/>
                      </a:gs>
                    </a:gsLst>
                    <a:lin ang="5400000" scaled="0"/>
                  </a:gradFill>
                  <a:latin typeface="Segoe UI Semilight"/>
                  <a:ea typeface="Segoe UI" pitchFamily="34" charset="0"/>
                  <a:cs typeface="Segoe UI" pitchFamily="34" charset="0"/>
                </a:rPr>
                <a:t>Event Grid</a:t>
              </a:r>
            </a:p>
          </p:txBody>
        </p:sp>
        <p:sp>
          <p:nvSpPr>
            <p:cNvPr id="42" name="Rectangle 41">
              <a:extLst>
                <a:ext uri="{FF2B5EF4-FFF2-40B4-BE49-F238E27FC236}">
                  <a16:creationId xmlns:a16="http://schemas.microsoft.com/office/drawing/2014/main" id="{0402FA2C-4724-49A9-A710-33FBB691FB78}"/>
                </a:ext>
              </a:extLst>
            </p:cNvPr>
            <p:cNvSpPr/>
            <p:nvPr/>
          </p:nvSpPr>
          <p:spPr bwMode="auto">
            <a:xfrm>
              <a:off x="9093048" y="2994701"/>
              <a:ext cx="2794153" cy="140564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13874">
                <a:lnSpc>
                  <a:spcPct val="90000"/>
                </a:lnSpc>
                <a:spcAft>
                  <a:spcPts val="588"/>
                </a:spcAft>
                <a:defRPr/>
              </a:pPr>
              <a:r>
                <a:rPr lang="en-US" sz="1567">
                  <a:gradFill>
                    <a:gsLst>
                      <a:gs pos="1250">
                        <a:srgbClr val="353535"/>
                      </a:gs>
                      <a:gs pos="100000">
                        <a:srgbClr val="353535"/>
                      </a:gs>
                    </a:gsLst>
                    <a:lin ang="5400000" scaled="0"/>
                  </a:gradFill>
                  <a:latin typeface="Segoe UI Semilight"/>
                  <a:ea typeface="Times New Roman" panose="02020603050405020304" pitchFamily="18" charset="0"/>
                </a:rPr>
                <a:t>Manage all events that can trigger code or logic</a:t>
              </a:r>
              <a:endParaRPr lang="en-US" sz="1567">
                <a:gradFill>
                  <a:gsLst>
                    <a:gs pos="1250">
                      <a:srgbClr val="353535"/>
                    </a:gs>
                    <a:gs pos="100000">
                      <a:srgbClr val="353535"/>
                    </a:gs>
                  </a:gsLst>
                  <a:lin ang="5400000" scaled="0"/>
                </a:gradFill>
                <a:latin typeface="Segoe UI Semilight"/>
                <a:ea typeface="Calibri" panose="020F0502020204030204" pitchFamily="34" charset="0"/>
              </a:endParaRPr>
            </a:p>
          </p:txBody>
        </p:sp>
        <p:pic>
          <p:nvPicPr>
            <p:cNvPr id="43" name="Picture 14" descr="Image result for azure event grid">
              <a:extLst>
                <a:ext uri="{FF2B5EF4-FFF2-40B4-BE49-F238E27FC236}">
                  <a16:creationId xmlns:a16="http://schemas.microsoft.com/office/drawing/2014/main" id="{B242B4F8-7356-40BB-8AD2-4E3B586BB656}"/>
                </a:ext>
              </a:extLst>
            </p:cNvPr>
            <p:cNvPicPr>
              <a:picLocks noChangeAspect="1" noChangeArrowheads="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9188516" y="2520115"/>
              <a:ext cx="656699" cy="344767"/>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Rectangle 43">
            <a:extLst>
              <a:ext uri="{FF2B5EF4-FFF2-40B4-BE49-F238E27FC236}">
                <a16:creationId xmlns:a16="http://schemas.microsoft.com/office/drawing/2014/main" id="{FB83EA8B-F513-45D3-9D7E-3ED03A62914C}"/>
              </a:ext>
            </a:extLst>
          </p:cNvPr>
          <p:cNvSpPr/>
          <p:nvPr/>
        </p:nvSpPr>
        <p:spPr bwMode="auto">
          <a:xfrm>
            <a:off x="9700958" y="3440944"/>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Handler</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B99F20DC-5C83-48AD-A39B-A9DDB8B10CCF}"/>
              </a:ext>
            </a:extLst>
          </p:cNvPr>
          <p:cNvSpPr/>
          <p:nvPr/>
        </p:nvSpPr>
        <p:spPr bwMode="auto">
          <a:xfrm>
            <a:off x="9700958" y="2138421"/>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lang="en-US" sz="1567" kern="0" dirty="0">
                <a:gradFill>
                  <a:gsLst>
                    <a:gs pos="0">
                      <a:srgbClr val="FFFFFF"/>
                    </a:gs>
                    <a:gs pos="100000">
                      <a:srgbClr val="FFFFFF"/>
                    </a:gs>
                  </a:gsLst>
                  <a:lin ang="5400000" scaled="0"/>
                </a:gradFill>
                <a:latin typeface="Segoe UI"/>
                <a:cs typeface="Segoe UI" pitchFamily="34" charset="0"/>
              </a:rPr>
              <a:t>New Event Publishers</a:t>
            </a:r>
            <a:endPar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98D577A-3E33-4AF6-B897-469B6F1D94F2}"/>
              </a:ext>
            </a:extLst>
          </p:cNvPr>
          <p:cNvSpPr txBox="1"/>
          <p:nvPr/>
        </p:nvSpPr>
        <p:spPr>
          <a:xfrm>
            <a:off x="451505" y="4965099"/>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 }</a:t>
            </a:r>
          </a:p>
        </p:txBody>
      </p:sp>
      <p:sp>
        <p:nvSpPr>
          <p:cNvPr id="46" name="TextBox 45">
            <a:extLst>
              <a:ext uri="{FF2B5EF4-FFF2-40B4-BE49-F238E27FC236}">
                <a16:creationId xmlns:a16="http://schemas.microsoft.com/office/drawing/2014/main" id="{6115ADE9-F9ED-4858-A5F3-318EBCCA3C8E}"/>
              </a:ext>
            </a:extLst>
          </p:cNvPr>
          <p:cNvSpPr txBox="1"/>
          <p:nvPr/>
        </p:nvSpPr>
        <p:spPr>
          <a:xfrm>
            <a:off x="451460" y="3549085"/>
            <a:ext cx="69240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a:t>
            </a:r>
          </a:p>
        </p:txBody>
      </p:sp>
      <p:pic>
        <p:nvPicPr>
          <p:cNvPr id="7" name="Picture 6" descr="A picture containing vector graphics&#10;&#10;Description generated with high confidence">
            <a:extLst>
              <a:ext uri="{FF2B5EF4-FFF2-40B4-BE49-F238E27FC236}">
                <a16:creationId xmlns:a16="http://schemas.microsoft.com/office/drawing/2014/main" id="{6C9AF421-0E93-4E51-9F48-FB1ABF74855F}"/>
              </a:ext>
            </a:extLst>
          </p:cNvPr>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912714" y="2338731"/>
            <a:ext cx="418256" cy="418256"/>
          </a:xfrm>
          <a:prstGeom prst="rect">
            <a:avLst/>
          </a:prstGeom>
        </p:spPr>
      </p:pic>
      <p:pic>
        <p:nvPicPr>
          <p:cNvPr id="9" name="Picture 8" descr="A picture containing vector graphics&#10;&#10;Description generated with high confidence">
            <a:extLst>
              <a:ext uri="{FF2B5EF4-FFF2-40B4-BE49-F238E27FC236}">
                <a16:creationId xmlns:a16="http://schemas.microsoft.com/office/drawing/2014/main" id="{062A829D-0DC3-4FDA-8BC6-924C5DA85586}"/>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9892243" y="3630556"/>
            <a:ext cx="420624" cy="420624"/>
          </a:xfrm>
          <a:prstGeom prst="rect">
            <a:avLst/>
          </a:prstGeom>
        </p:spPr>
      </p:pic>
      <p:pic>
        <p:nvPicPr>
          <p:cNvPr id="11" name="Graphic 10">
            <a:extLst>
              <a:ext uri="{FF2B5EF4-FFF2-40B4-BE49-F238E27FC236}">
                <a16:creationId xmlns:a16="http://schemas.microsoft.com/office/drawing/2014/main" id="{58E1D766-57DA-46FA-B50F-90305B9E6B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9243" y="2385260"/>
            <a:ext cx="476250" cy="476250"/>
          </a:xfrm>
          <a:prstGeom prst="rect">
            <a:avLst/>
          </a:prstGeom>
        </p:spPr>
      </p:pic>
      <p:sp>
        <p:nvSpPr>
          <p:cNvPr id="27" name="TextBox 26">
            <a:extLst>
              <a:ext uri="{FF2B5EF4-FFF2-40B4-BE49-F238E27FC236}">
                <a16:creationId xmlns:a16="http://schemas.microsoft.com/office/drawing/2014/main" id="{32E7073C-F531-4677-B305-9E779B6CD80A}"/>
              </a:ext>
            </a:extLst>
          </p:cNvPr>
          <p:cNvSpPr txBox="1"/>
          <p:nvPr/>
        </p:nvSpPr>
        <p:spPr>
          <a:xfrm>
            <a:off x="8410591" y="4912603"/>
            <a:ext cx="1411150" cy="954455"/>
          </a:xfrm>
          <a:prstGeom prst="rect">
            <a:avLst/>
          </a:prstGeom>
          <a:noFill/>
        </p:spPr>
        <p:txBody>
          <a:bodyPr wrap="square" lIns="179285" tIns="143428" rIns="179285" bIns="143428" rtlCol="0">
            <a:spAutoFit/>
          </a:bodyPr>
          <a:lstStyle/>
          <a:p>
            <a:pPr marL="0" marR="0" lvl="0" indent="0"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24 hr. exponential back off</a:t>
            </a:r>
          </a:p>
        </p:txBody>
      </p:sp>
      <p:pic>
        <p:nvPicPr>
          <p:cNvPr id="28" name="Graphic 27" descr="Star">
            <a:extLst>
              <a:ext uri="{FF2B5EF4-FFF2-40B4-BE49-F238E27FC236}">
                <a16:creationId xmlns:a16="http://schemas.microsoft.com/office/drawing/2014/main" id="{4BB4CCED-AF42-4262-94AD-22FD27DADB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2868" y="4419297"/>
            <a:ext cx="398089" cy="398089"/>
          </a:xfrm>
          <a:prstGeom prst="rect">
            <a:avLst/>
          </a:prstGeom>
        </p:spPr>
      </p:pic>
      <p:sp>
        <p:nvSpPr>
          <p:cNvPr id="29" name="Rectangle 28">
            <a:extLst>
              <a:ext uri="{FF2B5EF4-FFF2-40B4-BE49-F238E27FC236}">
                <a16:creationId xmlns:a16="http://schemas.microsoft.com/office/drawing/2014/main" id="{C7293974-0A67-4541-ADA1-D6EFEDA36FF6}"/>
              </a:ext>
            </a:extLst>
          </p:cNvPr>
          <p:cNvSpPr/>
          <p:nvPr/>
        </p:nvSpPr>
        <p:spPr bwMode="auto">
          <a:xfrm>
            <a:off x="9700958" y="4849125"/>
            <a:ext cx="2321081" cy="7439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554" tIns="143366" rIns="179208" bIns="143366" numCol="1" spcCol="0" rtlCol="0" fromWordArt="0" anchor="ctr" anchorCtr="0" forceAA="0" compatLnSpc="1">
            <a:prstTxWarp prst="textNoShape">
              <a:avLst/>
            </a:prstTxWarp>
            <a:noAutofit/>
          </a:bodyPr>
          <a:lstStyle/>
          <a:p>
            <a:pPr marL="0" marR="0" lvl="0" indent="0" algn="l" defTabSz="913587" rtl="0" eaLnBrk="1" fontAlgn="base" latinLnBrk="0" hangingPunct="1">
              <a:lnSpc>
                <a:spcPct val="90000"/>
              </a:lnSpc>
              <a:spcBef>
                <a:spcPct val="0"/>
              </a:spcBef>
              <a:spcAft>
                <a:spcPct val="0"/>
              </a:spcAft>
              <a:buClrTx/>
              <a:buSzTx/>
              <a:buFontTx/>
              <a:buNone/>
              <a:tabLst/>
              <a:defRPr/>
            </a:pPr>
            <a:r>
              <a:rPr kumimoji="0" lang="en-US" sz="1567"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Retry Policy</a:t>
            </a:r>
          </a:p>
        </p:txBody>
      </p:sp>
      <p:grpSp>
        <p:nvGrpSpPr>
          <p:cNvPr id="21" name="Group 20">
            <a:extLst>
              <a:ext uri="{FF2B5EF4-FFF2-40B4-BE49-F238E27FC236}">
                <a16:creationId xmlns:a16="http://schemas.microsoft.com/office/drawing/2014/main" id="{157AA2C8-F2A8-433F-9225-B0DF5124318A}"/>
              </a:ext>
            </a:extLst>
          </p:cNvPr>
          <p:cNvGrpSpPr/>
          <p:nvPr/>
        </p:nvGrpSpPr>
        <p:grpSpPr>
          <a:xfrm>
            <a:off x="12572467" y="3759835"/>
            <a:ext cx="491126" cy="425038"/>
            <a:chOff x="7066844" y="5592963"/>
            <a:chExt cx="1222963" cy="1146504"/>
          </a:xfrm>
        </p:grpSpPr>
        <p:sp>
          <p:nvSpPr>
            <p:cNvPr id="5" name="Oval 4">
              <a:extLst>
                <a:ext uri="{FF2B5EF4-FFF2-40B4-BE49-F238E27FC236}">
                  <a16:creationId xmlns:a16="http://schemas.microsoft.com/office/drawing/2014/main" id="{E692B067-27BA-485C-BF24-A1479C4D2D0F}"/>
                </a:ext>
              </a:extLst>
            </p:cNvPr>
            <p:cNvSpPr/>
            <p:nvPr/>
          </p:nvSpPr>
          <p:spPr bwMode="auto">
            <a:xfrm>
              <a:off x="7066844" y="5592963"/>
              <a:ext cx="1222963" cy="1146504"/>
            </a:xfrm>
            <a:prstGeom prst="ellipse">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DBFF419A-CEB9-4F73-9CDF-4C42F57D762A}"/>
                </a:ext>
              </a:extLst>
            </p:cNvPr>
            <p:cNvCxnSpPr>
              <a:cxnSpLocks/>
            </p:cNvCxnSpPr>
            <p:nvPr/>
          </p:nvCxnSpPr>
          <p:spPr>
            <a:xfrm flipH="1" flipV="1">
              <a:off x="7678325" y="5687037"/>
              <a:ext cx="5644" cy="529378"/>
            </a:xfrm>
            <a:prstGeom prst="line">
              <a:avLst/>
            </a:prstGeom>
            <a:ln w="952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AE02235-E687-46D6-A587-F16DC06D367A}"/>
                </a:ext>
              </a:extLst>
            </p:cNvPr>
            <p:cNvCxnSpPr>
              <a:cxnSpLocks/>
            </p:cNvCxnSpPr>
            <p:nvPr/>
          </p:nvCxnSpPr>
          <p:spPr>
            <a:xfrm flipH="1" flipV="1">
              <a:off x="7446905" y="5971823"/>
              <a:ext cx="231420" cy="244592"/>
            </a:xfrm>
            <a:prstGeom prst="straightConnector1">
              <a:avLst/>
            </a:prstGeom>
            <a:ln w="952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Arrow: Circular 21">
            <a:extLst>
              <a:ext uri="{FF2B5EF4-FFF2-40B4-BE49-F238E27FC236}">
                <a16:creationId xmlns:a16="http://schemas.microsoft.com/office/drawing/2014/main" id="{BF913488-7C13-4076-8E00-A3F9FF9EFFE0}"/>
              </a:ext>
            </a:extLst>
          </p:cNvPr>
          <p:cNvSpPr/>
          <p:nvPr/>
        </p:nvSpPr>
        <p:spPr bwMode="auto">
          <a:xfrm rot="13543124">
            <a:off x="9906595" y="5012902"/>
            <a:ext cx="282327" cy="465274"/>
          </a:xfrm>
          <a:prstGeom prst="circularArrow">
            <a:avLst>
              <a:gd name="adj1" fmla="val 12500"/>
              <a:gd name="adj2" fmla="val 1142319"/>
              <a:gd name="adj3" fmla="val 20457681"/>
              <a:gd name="adj4" fmla="val 3108440"/>
              <a:gd name="adj5" fmla="val 12500"/>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3514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 </a:t>
            </a:r>
            <a:r>
              <a:rPr lang="mr-IN" dirty="0"/>
              <a:t>–</a:t>
            </a:r>
            <a:r>
              <a:rPr lang="en-US" dirty="0"/>
              <a:t> Altogether</a:t>
            </a:r>
          </a:p>
        </p:txBody>
      </p:sp>
      <p:grpSp>
        <p:nvGrpSpPr>
          <p:cNvPr id="17" name="Group 16"/>
          <p:cNvGrpSpPr/>
          <p:nvPr/>
        </p:nvGrpSpPr>
        <p:grpSpPr>
          <a:xfrm>
            <a:off x="1380348" y="1859937"/>
            <a:ext cx="1082577" cy="590667"/>
            <a:chOff x="1644059" y="1757120"/>
            <a:chExt cx="1502732" cy="819909"/>
          </a:xfrm>
        </p:grpSpPr>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6501" y="1757120"/>
              <a:ext cx="780290" cy="780290"/>
            </a:xfrm>
            <a:prstGeom prst="rect">
              <a:avLst/>
            </a:prstGeom>
          </p:spPr>
        </p:pic>
        <p:sp>
          <p:nvSpPr>
            <p:cNvPr id="19" name="TextBox 18"/>
            <p:cNvSpPr txBox="1"/>
            <p:nvPr/>
          </p:nvSpPr>
          <p:spPr>
            <a:xfrm>
              <a:off x="1644059" y="1916326"/>
              <a:ext cx="962869" cy="660703"/>
            </a:xfrm>
            <a:prstGeom prst="rect">
              <a:avLst/>
            </a:prstGeom>
            <a:noFill/>
          </p:spPr>
          <p:txBody>
            <a:bodyPr wrap="none" lIns="179285" tIns="143428" rIns="179285" bIns="143428" rtlCol="0">
              <a:spAutoFit/>
            </a:bodyPr>
            <a:lstStyle/>
            <a:p>
              <a:pPr defTabSz="914367">
                <a:lnSpc>
                  <a:spcPct val="90000"/>
                </a:lnSpc>
                <a:spcAft>
                  <a:spcPts val="588"/>
                </a:spcAft>
              </a:pPr>
              <a:r>
                <a:rPr lang="pl-PL" sz="1372">
                  <a:gradFill>
                    <a:gsLst>
                      <a:gs pos="2917">
                        <a:srgbClr val="282828"/>
                      </a:gs>
                      <a:gs pos="30000">
                        <a:srgbClr val="282828"/>
                      </a:gs>
                    </a:gsLst>
                    <a:lin ang="5400000" scaled="0"/>
                  </a:gradFill>
                  <a:latin typeface="Segoe UI Semilight"/>
                </a:rPr>
                <a:t>User</a:t>
              </a:r>
            </a:p>
          </p:txBody>
        </p:sp>
      </p:grpSp>
      <p:cxnSp>
        <p:nvCxnSpPr>
          <p:cNvPr id="64" name="Straight Arrow Connector 63">
            <a:extLst>
              <a:ext uri="{FF2B5EF4-FFF2-40B4-BE49-F238E27FC236}">
                <a16:creationId xmlns:a16="http://schemas.microsoft.com/office/drawing/2014/main" id="{39026434-60F5-1A46-BD9C-423AB464F143}"/>
              </a:ext>
            </a:extLst>
          </p:cNvPr>
          <p:cNvCxnSpPr>
            <a:cxnSpLocks/>
          </p:cNvCxnSpPr>
          <p:nvPr/>
        </p:nvCxnSpPr>
        <p:spPr>
          <a:xfrm>
            <a:off x="2574627" y="2150901"/>
            <a:ext cx="1829017" cy="0"/>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48F1ACA-40C3-D144-B01F-6BB2565739E2}"/>
              </a:ext>
            </a:extLst>
          </p:cNvPr>
          <p:cNvSpPr txBox="1"/>
          <p:nvPr/>
        </p:nvSpPr>
        <p:spPr>
          <a:xfrm>
            <a:off x="2481719" y="1688236"/>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Car Review</a:t>
            </a:r>
          </a:p>
        </p:txBody>
      </p:sp>
      <p:sp>
        <p:nvSpPr>
          <p:cNvPr id="7" name="Rectangle 6">
            <a:extLst>
              <a:ext uri="{FF2B5EF4-FFF2-40B4-BE49-F238E27FC236}">
                <a16:creationId xmlns:a16="http://schemas.microsoft.com/office/drawing/2014/main" id="{67C80AF1-19E0-CC4C-9716-A6C9C1AC0868}"/>
              </a:ext>
            </a:extLst>
          </p:cNvPr>
          <p:cNvSpPr/>
          <p:nvPr/>
        </p:nvSpPr>
        <p:spPr bwMode="auto">
          <a:xfrm>
            <a:off x="3688416" y="1278617"/>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1" name="TextBox 70">
            <a:extLst>
              <a:ext uri="{FF2B5EF4-FFF2-40B4-BE49-F238E27FC236}">
                <a16:creationId xmlns:a16="http://schemas.microsoft.com/office/drawing/2014/main" id="{37D23F01-CF7A-714A-B793-3F57DEFA37EE}"/>
              </a:ext>
            </a:extLst>
          </p:cNvPr>
          <p:cNvSpPr txBox="1"/>
          <p:nvPr/>
        </p:nvSpPr>
        <p:spPr>
          <a:xfrm>
            <a:off x="4181292" y="1166839"/>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 SPA</a:t>
            </a:r>
          </a:p>
        </p:txBody>
      </p:sp>
      <p:grpSp>
        <p:nvGrpSpPr>
          <p:cNvPr id="72" name="Group 71">
            <a:extLst>
              <a:ext uri="{FF2B5EF4-FFF2-40B4-BE49-F238E27FC236}">
                <a16:creationId xmlns:a16="http://schemas.microsoft.com/office/drawing/2014/main" id="{DE2991B0-C9F9-3349-ABD4-902A6532DD04}"/>
              </a:ext>
            </a:extLst>
          </p:cNvPr>
          <p:cNvGrpSpPr/>
          <p:nvPr/>
        </p:nvGrpSpPr>
        <p:grpSpPr>
          <a:xfrm>
            <a:off x="4403644" y="1352341"/>
            <a:ext cx="774054" cy="1174544"/>
            <a:chOff x="3265427" y="4382108"/>
            <a:chExt cx="789575" cy="1198096"/>
          </a:xfrm>
        </p:grpSpPr>
        <p:pic>
          <p:nvPicPr>
            <p:cNvPr id="73" name="Picture 72">
              <a:extLst>
                <a:ext uri="{FF2B5EF4-FFF2-40B4-BE49-F238E27FC236}">
                  <a16:creationId xmlns:a16="http://schemas.microsoft.com/office/drawing/2014/main" id="{E4A9AF3D-A041-704A-B681-A0ED349BA3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74" name="TextBox 73">
              <a:extLst>
                <a:ext uri="{FF2B5EF4-FFF2-40B4-BE49-F238E27FC236}">
                  <a16:creationId xmlns:a16="http://schemas.microsoft.com/office/drawing/2014/main" id="{BDB56C3C-694C-E448-82D4-64D75E71DD25}"/>
                </a:ext>
              </a:extLst>
            </p:cNvPr>
            <p:cNvSpPr txBox="1"/>
            <p:nvPr/>
          </p:nvSpPr>
          <p:spPr>
            <a:xfrm>
              <a:off x="3265427" y="4382108"/>
              <a:ext cx="789575" cy="489365"/>
            </a:xfrm>
            <a:prstGeom prst="rect">
              <a:avLst/>
            </a:prstGeom>
            <a:noFill/>
          </p:spPr>
          <p:txBody>
            <a:bodyPr wrap="non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Proxy</a:t>
              </a:r>
              <a:endParaRPr lang="pl-PL" sz="1372" b="1" dirty="0">
                <a:gradFill>
                  <a:gsLst>
                    <a:gs pos="2917">
                      <a:srgbClr val="282828"/>
                    </a:gs>
                    <a:gs pos="30000">
                      <a:srgbClr val="282828"/>
                    </a:gs>
                  </a:gsLst>
                  <a:lin ang="5400000" scaled="0"/>
                </a:gradFill>
                <a:latin typeface="Segoe UI Semilight"/>
              </a:endParaRPr>
            </a:p>
          </p:txBody>
        </p:sp>
      </p:grpSp>
      <p:pic>
        <p:nvPicPr>
          <p:cNvPr id="76" name="Picture 75">
            <a:extLst>
              <a:ext uri="{FF2B5EF4-FFF2-40B4-BE49-F238E27FC236}">
                <a16:creationId xmlns:a16="http://schemas.microsoft.com/office/drawing/2014/main" id="{64FA0916-E6F8-A54F-B1A3-9D67CCCB1E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8634" y="3612117"/>
            <a:ext cx="618533" cy="618533"/>
          </a:xfrm>
          <a:prstGeom prst="rect">
            <a:avLst/>
          </a:prstGeom>
        </p:spPr>
      </p:pic>
      <p:sp>
        <p:nvSpPr>
          <p:cNvPr id="78" name="TextBox 77">
            <a:extLst>
              <a:ext uri="{FF2B5EF4-FFF2-40B4-BE49-F238E27FC236}">
                <a16:creationId xmlns:a16="http://schemas.microsoft.com/office/drawing/2014/main" id="{FE35F858-B8BB-8145-B9BF-3D2A12240DDF}"/>
              </a:ext>
            </a:extLst>
          </p:cNvPr>
          <p:cNvSpPr txBox="1"/>
          <p:nvPr/>
        </p:nvSpPr>
        <p:spPr>
          <a:xfrm>
            <a:off x="5251549" y="4247352"/>
            <a:ext cx="133092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Blob Storage</a:t>
            </a:r>
            <a:endParaRPr lang="pl-PL" sz="1372" dirty="0">
              <a:gradFill>
                <a:gsLst>
                  <a:gs pos="2917">
                    <a:srgbClr val="282828"/>
                  </a:gs>
                  <a:gs pos="30000">
                    <a:srgbClr val="282828"/>
                  </a:gs>
                </a:gsLst>
                <a:lin ang="5400000" scaled="0"/>
              </a:gradFill>
              <a:latin typeface="Segoe UI Semilight"/>
            </a:endParaRPr>
          </a:p>
        </p:txBody>
      </p:sp>
      <p:cxnSp>
        <p:nvCxnSpPr>
          <p:cNvPr id="80" name="Straight Arrow Connector 79">
            <a:extLst>
              <a:ext uri="{FF2B5EF4-FFF2-40B4-BE49-F238E27FC236}">
                <a16:creationId xmlns:a16="http://schemas.microsoft.com/office/drawing/2014/main" id="{CA91A838-274B-9A4D-9EC5-BAAE523D9E48}"/>
              </a:ext>
            </a:extLst>
          </p:cNvPr>
          <p:cNvCxnSpPr>
            <a:cxnSpLocks/>
          </p:cNvCxnSpPr>
          <p:nvPr/>
        </p:nvCxnSpPr>
        <p:spPr>
          <a:xfrm>
            <a:off x="5012401" y="2646487"/>
            <a:ext cx="506234" cy="776015"/>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19A3E6F-A1E2-4D49-B358-B0B307D30A80}"/>
              </a:ext>
            </a:extLst>
          </p:cNvPr>
          <p:cNvSpPr/>
          <p:nvPr/>
        </p:nvSpPr>
        <p:spPr bwMode="auto">
          <a:xfrm>
            <a:off x="7126602" y="1253561"/>
            <a:ext cx="2212695"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TextBox 82">
            <a:extLst>
              <a:ext uri="{FF2B5EF4-FFF2-40B4-BE49-F238E27FC236}">
                <a16:creationId xmlns:a16="http://schemas.microsoft.com/office/drawing/2014/main" id="{AA5E4719-BF10-3449-A02D-E29137B71D04}"/>
              </a:ext>
            </a:extLst>
          </p:cNvPr>
          <p:cNvSpPr txBox="1"/>
          <p:nvPr/>
        </p:nvSpPr>
        <p:spPr>
          <a:xfrm>
            <a:off x="7352816" y="1157955"/>
            <a:ext cx="1760262"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Website Backend</a:t>
            </a:r>
          </a:p>
        </p:txBody>
      </p:sp>
      <p:grpSp>
        <p:nvGrpSpPr>
          <p:cNvPr id="84" name="Group 83">
            <a:extLst>
              <a:ext uri="{FF2B5EF4-FFF2-40B4-BE49-F238E27FC236}">
                <a16:creationId xmlns:a16="http://schemas.microsoft.com/office/drawing/2014/main" id="{DAE1D434-E1E0-2D4A-8BC1-6DF225B2523C}"/>
              </a:ext>
            </a:extLst>
          </p:cNvPr>
          <p:cNvGrpSpPr/>
          <p:nvPr/>
        </p:nvGrpSpPr>
        <p:grpSpPr>
          <a:xfrm>
            <a:off x="7888550" y="1696708"/>
            <a:ext cx="1565892" cy="888584"/>
            <a:chOff x="3313084" y="4761691"/>
            <a:chExt cx="1597291" cy="906402"/>
          </a:xfrm>
        </p:grpSpPr>
        <p:pic>
          <p:nvPicPr>
            <p:cNvPr id="85" name="Picture 84">
              <a:extLst>
                <a:ext uri="{FF2B5EF4-FFF2-40B4-BE49-F238E27FC236}">
                  <a16:creationId xmlns:a16="http://schemas.microsoft.com/office/drawing/2014/main" id="{FD3F34BE-2DEE-CE42-A0A6-682406B46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3084" y="4877597"/>
              <a:ext cx="702607" cy="702607"/>
            </a:xfrm>
            <a:prstGeom prst="rect">
              <a:avLst/>
            </a:prstGeom>
          </p:spPr>
        </p:pic>
        <p:sp>
          <p:nvSpPr>
            <p:cNvPr id="86" name="TextBox 85">
              <a:extLst>
                <a:ext uri="{FF2B5EF4-FFF2-40B4-BE49-F238E27FC236}">
                  <a16:creationId xmlns:a16="http://schemas.microsoft.com/office/drawing/2014/main" id="{FF66DD2E-5A8F-E943-9E76-7D665687C28F}"/>
                </a:ext>
              </a:extLst>
            </p:cNvPr>
            <p:cNvSpPr txBox="1"/>
            <p:nvPr/>
          </p:nvSpPr>
          <p:spPr>
            <a:xfrm>
              <a:off x="3898238" y="4761691"/>
              <a:ext cx="1012137" cy="906402"/>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GetCars</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CreateCar</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UploadFile</a:t>
              </a:r>
              <a:endParaRPr lang="pl-PL" sz="1078" dirty="0">
                <a:gradFill>
                  <a:gsLst>
                    <a:gs pos="2917">
                      <a:srgbClr val="282828"/>
                    </a:gs>
                    <a:gs pos="30000">
                      <a:srgbClr val="282828"/>
                    </a:gs>
                  </a:gsLst>
                  <a:lin ang="5400000" scaled="0"/>
                </a:gradFill>
                <a:latin typeface="Segoe UI Semilight"/>
              </a:endParaRPr>
            </a:p>
          </p:txBody>
        </p:sp>
      </p:grpSp>
      <p:pic>
        <p:nvPicPr>
          <p:cNvPr id="87" name="Picture 86">
            <a:extLst>
              <a:ext uri="{FF2B5EF4-FFF2-40B4-BE49-F238E27FC236}">
                <a16:creationId xmlns:a16="http://schemas.microsoft.com/office/drawing/2014/main" id="{5397DF6D-7520-584B-BD46-117350921D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4127" y="3612117"/>
            <a:ext cx="618533" cy="618533"/>
          </a:xfrm>
          <a:prstGeom prst="rect">
            <a:avLst/>
          </a:prstGeom>
        </p:spPr>
      </p:pic>
      <p:cxnSp>
        <p:nvCxnSpPr>
          <p:cNvPr id="88" name="Straight Arrow Connector 87">
            <a:extLst>
              <a:ext uri="{FF2B5EF4-FFF2-40B4-BE49-F238E27FC236}">
                <a16:creationId xmlns:a16="http://schemas.microsoft.com/office/drawing/2014/main" id="{9FDC8EC9-E811-8D4E-B8B0-35146B87557D}"/>
              </a:ext>
            </a:extLst>
          </p:cNvPr>
          <p:cNvCxnSpPr>
            <a:cxnSpLocks/>
          </p:cNvCxnSpPr>
          <p:nvPr/>
        </p:nvCxnSpPr>
        <p:spPr>
          <a:xfrm flipH="1">
            <a:off x="7379982" y="2526885"/>
            <a:ext cx="619563" cy="895617"/>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297CA40-33EB-3E46-B3A4-1709D8309C2C}"/>
              </a:ext>
            </a:extLst>
          </p:cNvPr>
          <p:cNvCxnSpPr>
            <a:cxnSpLocks/>
          </p:cNvCxnSpPr>
          <p:nvPr/>
        </p:nvCxnSpPr>
        <p:spPr>
          <a:xfrm flipH="1">
            <a:off x="6294015" y="2526886"/>
            <a:ext cx="1705531" cy="1013094"/>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89A87C1-0E49-5543-ADEA-F05F860F4D02}"/>
              </a:ext>
            </a:extLst>
          </p:cNvPr>
          <p:cNvCxnSpPr>
            <a:cxnSpLocks/>
          </p:cNvCxnSpPr>
          <p:nvPr/>
        </p:nvCxnSpPr>
        <p:spPr>
          <a:xfrm>
            <a:off x="5277838" y="2154733"/>
            <a:ext cx="2475869" cy="0"/>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3EF6FA2-3DA4-6142-BBE5-B78C2CCA8EF8}"/>
              </a:ext>
            </a:extLst>
          </p:cNvPr>
          <p:cNvSpPr txBox="1"/>
          <p:nvPr/>
        </p:nvSpPr>
        <p:spPr>
          <a:xfrm>
            <a:off x="6578511" y="4247352"/>
            <a:ext cx="123267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Cosmos DB</a:t>
            </a:r>
            <a:endParaRPr lang="pl-PL" sz="1372" dirty="0">
              <a:gradFill>
                <a:gsLst>
                  <a:gs pos="2917">
                    <a:srgbClr val="282828"/>
                  </a:gs>
                  <a:gs pos="30000">
                    <a:srgbClr val="282828"/>
                  </a:gs>
                </a:gsLst>
                <a:lin ang="5400000" scaled="0"/>
              </a:gradFill>
              <a:latin typeface="Segoe UI Semilight"/>
            </a:endParaRPr>
          </a:p>
        </p:txBody>
      </p:sp>
      <p:sp>
        <p:nvSpPr>
          <p:cNvPr id="100" name="Rectangle 99">
            <a:extLst>
              <a:ext uri="{FF2B5EF4-FFF2-40B4-BE49-F238E27FC236}">
                <a16:creationId xmlns:a16="http://schemas.microsoft.com/office/drawing/2014/main" id="{1A93EC03-2D9E-184E-BE5F-2DB47AF1CB10}"/>
              </a:ext>
            </a:extLst>
          </p:cNvPr>
          <p:cNvSpPr/>
          <p:nvPr/>
        </p:nvSpPr>
        <p:spPr bwMode="auto">
          <a:xfrm>
            <a:off x="3688416" y="4829222"/>
            <a:ext cx="5650880" cy="172476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TextBox 100">
            <a:extLst>
              <a:ext uri="{FF2B5EF4-FFF2-40B4-BE49-F238E27FC236}">
                <a16:creationId xmlns:a16="http://schemas.microsoft.com/office/drawing/2014/main" id="{BFC3EBBC-5D85-0447-8929-0E8BCBCDD5D6}"/>
              </a:ext>
            </a:extLst>
          </p:cNvPr>
          <p:cNvSpPr txBox="1"/>
          <p:nvPr/>
        </p:nvSpPr>
        <p:spPr>
          <a:xfrm>
            <a:off x="5881492" y="4799235"/>
            <a:ext cx="162758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b="1" dirty="0">
                <a:gradFill>
                  <a:gsLst>
                    <a:gs pos="2917">
                      <a:srgbClr val="282828"/>
                    </a:gs>
                    <a:gs pos="30000">
                      <a:srgbClr val="282828"/>
                    </a:gs>
                  </a:gsLst>
                  <a:lin ang="5400000" scaled="0"/>
                </a:gradFill>
                <a:latin typeface="Segoe UI Semilight"/>
              </a:rPr>
              <a:t>Reviews Service</a:t>
            </a:r>
          </a:p>
        </p:txBody>
      </p:sp>
      <p:pic>
        <p:nvPicPr>
          <p:cNvPr id="102" name="Picture 101">
            <a:extLst>
              <a:ext uri="{FF2B5EF4-FFF2-40B4-BE49-F238E27FC236}">
                <a16:creationId xmlns:a16="http://schemas.microsoft.com/office/drawing/2014/main" id="{F9DA115E-A727-6D41-B38B-C09B1C8F53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338" y="5647728"/>
            <a:ext cx="688795" cy="688795"/>
          </a:xfrm>
          <a:prstGeom prst="rect">
            <a:avLst/>
          </a:prstGeom>
        </p:spPr>
      </p:pic>
      <p:sp>
        <p:nvSpPr>
          <p:cNvPr id="104" name="TextBox 103">
            <a:extLst>
              <a:ext uri="{FF2B5EF4-FFF2-40B4-BE49-F238E27FC236}">
                <a16:creationId xmlns:a16="http://schemas.microsoft.com/office/drawing/2014/main" id="{DA7983C5-E664-6A4B-A03E-D25F97D76703}"/>
              </a:ext>
            </a:extLst>
          </p:cNvPr>
          <p:cNvSpPr txBox="1"/>
          <p:nvPr/>
        </p:nvSpPr>
        <p:spPr>
          <a:xfrm>
            <a:off x="4705247" y="5368654"/>
            <a:ext cx="1106958" cy="1113371"/>
          </a:xfrm>
          <a:prstGeom prst="rect">
            <a:avLst/>
          </a:prstGeom>
          <a:noFill/>
        </p:spPr>
        <p:txBody>
          <a:bodyPr wrap="none" lIns="179285" tIns="143428" rIns="179285" bIns="143428" rtlCol="0">
            <a:spAutoFit/>
          </a:bodyPr>
          <a:lstStyle/>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ChangeFeed</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CheckImage</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CheckText</a:t>
            </a:r>
            <a:endParaRPr lang="en-US" sz="1078" dirty="0">
              <a:gradFill>
                <a:gsLst>
                  <a:gs pos="2917">
                    <a:srgbClr val="282828"/>
                  </a:gs>
                  <a:gs pos="30000">
                    <a:srgbClr val="282828"/>
                  </a:gs>
                </a:gsLst>
                <a:lin ang="5400000" scaled="0"/>
              </a:gradFill>
              <a:latin typeface="Segoe UI Semilight"/>
            </a:endParaRPr>
          </a:p>
          <a:p>
            <a:pPr defTabSz="914367">
              <a:lnSpc>
                <a:spcPct val="90000"/>
              </a:lnSpc>
              <a:spcAft>
                <a:spcPts val="588"/>
              </a:spcAft>
            </a:pPr>
            <a:r>
              <a:rPr lang="en-US" sz="1078" dirty="0" err="1">
                <a:gradFill>
                  <a:gsLst>
                    <a:gs pos="2917">
                      <a:srgbClr val="282828"/>
                    </a:gs>
                    <a:gs pos="30000">
                      <a:srgbClr val="282828"/>
                    </a:gs>
                  </a:gsLst>
                  <a:lin ang="5400000" scaled="0"/>
                </a:gradFill>
                <a:latin typeface="Segoe UI Semilight"/>
              </a:rPr>
              <a:t>SendEvent</a:t>
            </a:r>
            <a:endParaRPr lang="pl-PL" sz="1078" dirty="0">
              <a:gradFill>
                <a:gsLst>
                  <a:gs pos="2917">
                    <a:srgbClr val="282828"/>
                  </a:gs>
                  <a:gs pos="30000">
                    <a:srgbClr val="282828"/>
                  </a:gs>
                </a:gsLst>
                <a:lin ang="5400000" scaled="0"/>
              </a:gradFill>
              <a:latin typeface="Segoe UI Semilight"/>
            </a:endParaRPr>
          </a:p>
        </p:txBody>
      </p:sp>
      <p:pic>
        <p:nvPicPr>
          <p:cNvPr id="105" name="Picture 104">
            <a:extLst>
              <a:ext uri="{FF2B5EF4-FFF2-40B4-BE49-F238E27FC236}">
                <a16:creationId xmlns:a16="http://schemas.microsoft.com/office/drawing/2014/main" id="{51B3B04C-3E7F-CB48-9EB3-C33D20121985}"/>
              </a:ext>
            </a:extLst>
          </p:cNvPr>
          <p:cNvPicPr>
            <a:picLocks noChangeAspect="1"/>
          </p:cNvPicPr>
          <p:nvPr/>
        </p:nvPicPr>
        <p:blipFill>
          <a:blip r:embed="rId7"/>
          <a:stretch>
            <a:fillRect/>
          </a:stretch>
        </p:blipFill>
        <p:spPr>
          <a:xfrm>
            <a:off x="6294015" y="5647728"/>
            <a:ext cx="568991" cy="562712"/>
          </a:xfrm>
          <a:prstGeom prst="rect">
            <a:avLst/>
          </a:prstGeom>
        </p:spPr>
      </p:pic>
      <p:cxnSp>
        <p:nvCxnSpPr>
          <p:cNvPr id="106" name="Straight Arrow Connector 105">
            <a:extLst>
              <a:ext uri="{FF2B5EF4-FFF2-40B4-BE49-F238E27FC236}">
                <a16:creationId xmlns:a16="http://schemas.microsoft.com/office/drawing/2014/main" id="{83460832-24DA-1B45-B431-15478CD37CAB}"/>
              </a:ext>
            </a:extLst>
          </p:cNvPr>
          <p:cNvCxnSpPr>
            <a:cxnSpLocks/>
          </p:cNvCxnSpPr>
          <p:nvPr/>
        </p:nvCxnSpPr>
        <p:spPr>
          <a:xfrm flipH="1">
            <a:off x="5747059" y="5925339"/>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107">
            <a:extLst>
              <a:ext uri="{FF2B5EF4-FFF2-40B4-BE49-F238E27FC236}">
                <a16:creationId xmlns:a16="http://schemas.microsoft.com/office/drawing/2014/main" id="{AA343E85-37F7-6C48-9225-44765CF87B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44152" y="5590127"/>
            <a:ext cx="688795" cy="688795"/>
          </a:xfrm>
          <a:prstGeom prst="rect">
            <a:avLst/>
          </a:prstGeom>
        </p:spPr>
      </p:pic>
      <p:cxnSp>
        <p:nvCxnSpPr>
          <p:cNvPr id="109" name="Straight Arrow Connector 108">
            <a:extLst>
              <a:ext uri="{FF2B5EF4-FFF2-40B4-BE49-F238E27FC236}">
                <a16:creationId xmlns:a16="http://schemas.microsoft.com/office/drawing/2014/main" id="{632A79F0-D0EC-6345-9A30-D0BF46CCBA23}"/>
              </a:ext>
            </a:extLst>
          </p:cNvPr>
          <p:cNvCxnSpPr>
            <a:cxnSpLocks/>
          </p:cNvCxnSpPr>
          <p:nvPr/>
        </p:nvCxnSpPr>
        <p:spPr>
          <a:xfrm flipH="1">
            <a:off x="6983369" y="5934524"/>
            <a:ext cx="482770" cy="3762"/>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D956C0D-F517-BA46-B97E-A64AB247299F}"/>
              </a:ext>
            </a:extLst>
          </p:cNvPr>
          <p:cNvSpPr txBox="1"/>
          <p:nvPr/>
        </p:nvSpPr>
        <p:spPr>
          <a:xfrm>
            <a:off x="6012714" y="5200422"/>
            <a:ext cx="1143668"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Event Grid</a:t>
            </a:r>
            <a:endParaRPr lang="pl-PL" sz="1372" dirty="0">
              <a:gradFill>
                <a:gsLst>
                  <a:gs pos="2917">
                    <a:srgbClr val="282828"/>
                  </a:gs>
                  <a:gs pos="30000">
                    <a:srgbClr val="282828"/>
                  </a:gs>
                </a:gsLst>
                <a:lin ang="5400000" scaled="0"/>
              </a:gradFill>
              <a:latin typeface="Segoe UI Semilight"/>
            </a:endParaRPr>
          </a:p>
        </p:txBody>
      </p:sp>
      <p:sp>
        <p:nvSpPr>
          <p:cNvPr id="113" name="TextBox 112">
            <a:extLst>
              <a:ext uri="{FF2B5EF4-FFF2-40B4-BE49-F238E27FC236}">
                <a16:creationId xmlns:a16="http://schemas.microsoft.com/office/drawing/2014/main" id="{6952136E-C77B-4B40-AD00-A600D9F7D1EA}"/>
              </a:ext>
            </a:extLst>
          </p:cNvPr>
          <p:cNvSpPr txBox="1"/>
          <p:nvPr/>
        </p:nvSpPr>
        <p:spPr>
          <a:xfrm>
            <a:off x="7379982" y="5223481"/>
            <a:ext cx="1125816"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Logic App</a:t>
            </a:r>
            <a:endParaRPr lang="pl-PL" sz="1372" dirty="0">
              <a:gradFill>
                <a:gsLst>
                  <a:gs pos="2917">
                    <a:srgbClr val="282828"/>
                  </a:gs>
                  <a:gs pos="30000">
                    <a:srgbClr val="282828"/>
                  </a:gs>
                </a:gsLst>
                <a:lin ang="5400000" scaled="0"/>
              </a:gradFill>
              <a:latin typeface="Segoe UI Semilight"/>
            </a:endParaRPr>
          </a:p>
        </p:txBody>
      </p:sp>
      <p:cxnSp>
        <p:nvCxnSpPr>
          <p:cNvPr id="114" name="Straight Arrow Connector 113">
            <a:extLst>
              <a:ext uri="{FF2B5EF4-FFF2-40B4-BE49-F238E27FC236}">
                <a16:creationId xmlns:a16="http://schemas.microsoft.com/office/drawing/2014/main" id="{1D3AABA4-799C-FC40-9A5C-5B92C37FD572}"/>
              </a:ext>
            </a:extLst>
          </p:cNvPr>
          <p:cNvCxnSpPr>
            <a:cxnSpLocks/>
          </p:cNvCxnSpPr>
          <p:nvPr/>
        </p:nvCxnSpPr>
        <p:spPr>
          <a:xfrm flipH="1">
            <a:off x="8450124" y="5929101"/>
            <a:ext cx="1370983" cy="0"/>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15" name="Picture 114">
            <a:extLst>
              <a:ext uri="{FF2B5EF4-FFF2-40B4-BE49-F238E27FC236}">
                <a16:creationId xmlns:a16="http://schemas.microsoft.com/office/drawing/2014/main" id="{337011F6-6EBF-CD47-895D-9DCD6300406F}"/>
              </a:ext>
            </a:extLst>
          </p:cNvPr>
          <p:cNvPicPr>
            <a:picLocks noChangeAspect="1"/>
          </p:cNvPicPr>
          <p:nvPr/>
        </p:nvPicPr>
        <p:blipFill>
          <a:blip r:embed="rId9"/>
          <a:stretch>
            <a:fillRect/>
          </a:stretch>
        </p:blipFill>
        <p:spPr>
          <a:xfrm>
            <a:off x="9984147" y="5671742"/>
            <a:ext cx="507194" cy="507194"/>
          </a:xfrm>
          <a:prstGeom prst="rect">
            <a:avLst/>
          </a:prstGeom>
        </p:spPr>
      </p:pic>
      <p:sp>
        <p:nvSpPr>
          <p:cNvPr id="117" name="TextBox 116">
            <a:extLst>
              <a:ext uri="{FF2B5EF4-FFF2-40B4-BE49-F238E27FC236}">
                <a16:creationId xmlns:a16="http://schemas.microsoft.com/office/drawing/2014/main" id="{CE925041-64FC-C047-997D-1171E1AB5A67}"/>
              </a:ext>
            </a:extLst>
          </p:cNvPr>
          <p:cNvSpPr txBox="1"/>
          <p:nvPr/>
        </p:nvSpPr>
        <p:spPr>
          <a:xfrm>
            <a:off x="9674837" y="5223481"/>
            <a:ext cx="1136817" cy="479745"/>
          </a:xfrm>
          <a:prstGeom prst="rect">
            <a:avLst/>
          </a:prstGeom>
          <a:noFill/>
        </p:spPr>
        <p:txBody>
          <a:bodyPr wrap="non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rPr>
              <a:t>Office 365</a:t>
            </a:r>
            <a:endParaRPr lang="pl-PL" sz="1372" dirty="0">
              <a:gradFill>
                <a:gsLst>
                  <a:gs pos="2917">
                    <a:srgbClr val="282828"/>
                  </a:gs>
                  <a:gs pos="30000">
                    <a:srgbClr val="282828"/>
                  </a:gs>
                </a:gsLst>
                <a:lin ang="5400000" scaled="0"/>
              </a:gradFill>
              <a:latin typeface="Segoe UI Semilight"/>
            </a:endParaRPr>
          </a:p>
        </p:txBody>
      </p:sp>
      <p:cxnSp>
        <p:nvCxnSpPr>
          <p:cNvPr id="121" name="Straight Arrow Connector 120">
            <a:extLst>
              <a:ext uri="{FF2B5EF4-FFF2-40B4-BE49-F238E27FC236}">
                <a16:creationId xmlns:a16="http://schemas.microsoft.com/office/drawing/2014/main" id="{5F933009-B4ED-C246-BBD8-E7BA89ACB8A8}"/>
              </a:ext>
            </a:extLst>
          </p:cNvPr>
          <p:cNvCxnSpPr>
            <a:cxnSpLocks/>
          </p:cNvCxnSpPr>
          <p:nvPr/>
        </p:nvCxnSpPr>
        <p:spPr>
          <a:xfrm flipH="1" flipV="1">
            <a:off x="7414127" y="4581018"/>
            <a:ext cx="275636" cy="642463"/>
          </a:xfrm>
          <a:prstGeom prst="straightConnector1">
            <a:avLst/>
          </a:prstGeom>
          <a:ln w="3810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1EE541E-185E-8B4C-9CC5-D940892C5A20}"/>
              </a:ext>
            </a:extLst>
          </p:cNvPr>
          <p:cNvCxnSpPr>
            <a:cxnSpLocks/>
          </p:cNvCxnSpPr>
          <p:nvPr/>
        </p:nvCxnSpPr>
        <p:spPr>
          <a:xfrm flipV="1">
            <a:off x="4828948" y="4666471"/>
            <a:ext cx="673821" cy="767999"/>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C73A83F-1ECD-EE4A-8CCA-DAAD80488EE0}"/>
              </a:ext>
            </a:extLst>
          </p:cNvPr>
          <p:cNvCxnSpPr>
            <a:cxnSpLocks/>
          </p:cNvCxnSpPr>
          <p:nvPr/>
        </p:nvCxnSpPr>
        <p:spPr>
          <a:xfrm flipV="1">
            <a:off x="4974153" y="4630543"/>
            <a:ext cx="1572330" cy="803927"/>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5" name="Picture 134">
            <a:extLst>
              <a:ext uri="{FF2B5EF4-FFF2-40B4-BE49-F238E27FC236}">
                <a16:creationId xmlns:a16="http://schemas.microsoft.com/office/drawing/2014/main" id="{744BAFFB-47C2-AF4E-989F-0B569B40BB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31254" y="5834839"/>
            <a:ext cx="501685" cy="501685"/>
          </a:xfrm>
          <a:prstGeom prst="rect">
            <a:avLst/>
          </a:prstGeom>
        </p:spPr>
      </p:pic>
      <p:pic>
        <p:nvPicPr>
          <p:cNvPr id="137" name="Picture 136">
            <a:extLst>
              <a:ext uri="{FF2B5EF4-FFF2-40B4-BE49-F238E27FC236}">
                <a16:creationId xmlns:a16="http://schemas.microsoft.com/office/drawing/2014/main" id="{2ED5C99D-66F3-4A4F-892C-EA3C8526EE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52020" y="4942005"/>
            <a:ext cx="501685" cy="501685"/>
          </a:xfrm>
          <a:prstGeom prst="rect">
            <a:avLst/>
          </a:prstGeom>
        </p:spPr>
      </p:pic>
      <p:sp>
        <p:nvSpPr>
          <p:cNvPr id="42" name="Rectangle 41">
            <a:extLst>
              <a:ext uri="{FF2B5EF4-FFF2-40B4-BE49-F238E27FC236}">
                <a16:creationId xmlns:a16="http://schemas.microsoft.com/office/drawing/2014/main" id="{310B0DCD-D6EB-BA4A-BE74-7564B08DEFCF}"/>
              </a:ext>
            </a:extLst>
          </p:cNvPr>
          <p:cNvSpPr/>
          <p:nvPr/>
        </p:nvSpPr>
        <p:spPr>
          <a:xfrm>
            <a:off x="1626962" y="5356689"/>
            <a:ext cx="1351798" cy="334916"/>
          </a:xfrm>
          <a:prstGeom prst="rect">
            <a:avLst/>
          </a:prstGeom>
        </p:spPr>
        <p:txBody>
          <a:bodyPr wrap="none">
            <a:spAutoFit/>
          </a:bodyPr>
          <a:lstStyle/>
          <a:p>
            <a:pPr defTabSz="914367">
              <a:lnSpc>
                <a:spcPct val="90000"/>
              </a:lnSpc>
              <a:spcAft>
                <a:spcPts val="588"/>
              </a:spcAft>
            </a:pPr>
            <a:r>
              <a:rPr lang="pl-PL" sz="1078" dirty="0">
                <a:gradFill>
                  <a:gsLst>
                    <a:gs pos="2917">
                      <a:srgbClr val="282828"/>
                    </a:gs>
                    <a:gs pos="30000">
                      <a:srgbClr val="282828"/>
                    </a:gs>
                  </a:gsLst>
                  <a:lin ang="5400000" scaled="0"/>
                </a:gradFill>
                <a:latin typeface="Segoe UI Semilight"/>
              </a:rPr>
              <a:t>Content</a:t>
            </a:r>
            <a:r>
              <a:rPr lang="pl-PL" sz="1765" dirty="0">
                <a:gradFill>
                  <a:gsLst>
                    <a:gs pos="2917">
                      <a:srgbClr val="282828"/>
                    </a:gs>
                    <a:gs pos="30000">
                      <a:srgbClr val="282828"/>
                    </a:gs>
                  </a:gsLst>
                  <a:lin ang="5400000" scaled="0"/>
                </a:gradFill>
                <a:latin typeface="Segoe UI Semilight"/>
              </a:rPr>
              <a:t> </a:t>
            </a:r>
            <a:r>
              <a:rPr lang="pl-PL" sz="1078" dirty="0">
                <a:gradFill>
                  <a:gsLst>
                    <a:gs pos="2917">
                      <a:srgbClr val="282828"/>
                    </a:gs>
                    <a:gs pos="30000">
                      <a:srgbClr val="282828"/>
                    </a:gs>
                  </a:gsLst>
                  <a:lin ang="5400000" scaled="0"/>
                </a:gradFill>
                <a:latin typeface="Segoe UI Semilight"/>
              </a:rPr>
              <a:t>Moderator</a:t>
            </a:r>
          </a:p>
        </p:txBody>
      </p:sp>
      <p:sp>
        <p:nvSpPr>
          <p:cNvPr id="167" name="TextBox 166">
            <a:extLst>
              <a:ext uri="{FF2B5EF4-FFF2-40B4-BE49-F238E27FC236}">
                <a16:creationId xmlns:a16="http://schemas.microsoft.com/office/drawing/2014/main" id="{BFCBB35E-92B6-8941-ACE2-0BBB248EACC3}"/>
              </a:ext>
            </a:extLst>
          </p:cNvPr>
          <p:cNvSpPr txBox="1"/>
          <p:nvPr/>
        </p:nvSpPr>
        <p:spPr>
          <a:xfrm>
            <a:off x="1684044" y="6186283"/>
            <a:ext cx="1355254" cy="439012"/>
          </a:xfrm>
          <a:prstGeom prst="rect">
            <a:avLst/>
          </a:prstGeom>
          <a:noFill/>
        </p:spPr>
        <p:txBody>
          <a:bodyPr wrap="none" lIns="179285" tIns="143428" rIns="179285" bIns="143428" rtlCol="0">
            <a:spAutoFit/>
          </a:bodyPr>
          <a:lstStyle>
            <a:defPPr>
              <a:defRPr lang="en-US"/>
            </a:defPPr>
            <a:lvl1pPr>
              <a:lnSpc>
                <a:spcPct val="90000"/>
              </a:lnSpc>
              <a:spcAft>
                <a:spcPts val="600"/>
              </a:spcAft>
              <a:defRPr sz="1100">
                <a:gradFill>
                  <a:gsLst>
                    <a:gs pos="2917">
                      <a:schemeClr val="tx1"/>
                    </a:gs>
                    <a:gs pos="30000">
                      <a:schemeClr val="tx1"/>
                    </a:gs>
                  </a:gsLst>
                  <a:lin ang="5400000" scaled="0"/>
                </a:gradFill>
              </a:defRPr>
            </a:lvl1pPr>
          </a:lstStyle>
          <a:p>
            <a:pPr defTabSz="914367">
              <a:spcAft>
                <a:spcPts val="588"/>
              </a:spcAft>
            </a:pPr>
            <a:r>
              <a:rPr lang="pl-PL" sz="1078" dirty="0" err="1">
                <a:gradFill>
                  <a:gsLst>
                    <a:gs pos="2917">
                      <a:srgbClr val="282828"/>
                    </a:gs>
                    <a:gs pos="30000">
                      <a:srgbClr val="282828"/>
                    </a:gs>
                  </a:gsLst>
                  <a:lin ang="5400000" scaled="0"/>
                </a:gradFill>
                <a:latin typeface="Segoe UI Semilight"/>
              </a:rPr>
              <a:t>Computer</a:t>
            </a:r>
            <a:r>
              <a:rPr lang="pl-PL" sz="1078" dirty="0">
                <a:gradFill>
                  <a:gsLst>
                    <a:gs pos="2917">
                      <a:srgbClr val="282828"/>
                    </a:gs>
                    <a:gs pos="30000">
                      <a:srgbClr val="282828"/>
                    </a:gs>
                  </a:gsLst>
                  <a:lin ang="5400000" scaled="0"/>
                </a:gradFill>
                <a:latin typeface="Segoe UI Semilight"/>
              </a:rPr>
              <a:t> </a:t>
            </a:r>
            <a:r>
              <a:rPr lang="pl-PL" sz="1078" dirty="0" err="1">
                <a:gradFill>
                  <a:gsLst>
                    <a:gs pos="2917">
                      <a:srgbClr val="282828"/>
                    </a:gs>
                    <a:gs pos="30000">
                      <a:srgbClr val="282828"/>
                    </a:gs>
                  </a:gsLst>
                  <a:lin ang="5400000" scaled="0"/>
                </a:gradFill>
                <a:latin typeface="Segoe UI Semilight"/>
              </a:rPr>
              <a:t>Vision</a:t>
            </a:r>
            <a:endParaRPr lang="pl-PL" sz="1078" dirty="0">
              <a:gradFill>
                <a:gsLst>
                  <a:gs pos="2917">
                    <a:srgbClr val="282828"/>
                  </a:gs>
                  <a:gs pos="30000">
                    <a:srgbClr val="282828"/>
                  </a:gs>
                </a:gsLst>
                <a:lin ang="5400000" scaled="0"/>
              </a:gradFill>
              <a:latin typeface="Segoe UI Semilight"/>
            </a:endParaRPr>
          </a:p>
        </p:txBody>
      </p:sp>
      <p:cxnSp>
        <p:nvCxnSpPr>
          <p:cNvPr id="168" name="Straight Arrow Connector 167">
            <a:extLst>
              <a:ext uri="{FF2B5EF4-FFF2-40B4-BE49-F238E27FC236}">
                <a16:creationId xmlns:a16="http://schemas.microsoft.com/office/drawing/2014/main" id="{3DFA6C35-62BF-C945-9171-8BE28C113C1E}"/>
              </a:ext>
            </a:extLst>
          </p:cNvPr>
          <p:cNvCxnSpPr>
            <a:cxnSpLocks/>
          </p:cNvCxnSpPr>
          <p:nvPr/>
        </p:nvCxnSpPr>
        <p:spPr>
          <a:xfrm>
            <a:off x="2799245" y="5246012"/>
            <a:ext cx="1162058" cy="445594"/>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A8B0D75B-0B26-6744-858E-2E2658C63860}"/>
              </a:ext>
            </a:extLst>
          </p:cNvPr>
          <p:cNvCxnSpPr>
            <a:cxnSpLocks/>
          </p:cNvCxnSpPr>
          <p:nvPr/>
        </p:nvCxnSpPr>
        <p:spPr>
          <a:xfrm flipV="1">
            <a:off x="2655826" y="6020613"/>
            <a:ext cx="1232968" cy="158323"/>
          </a:xfrm>
          <a:prstGeom prst="straightConnector1">
            <a:avLst/>
          </a:prstGeom>
          <a:ln w="38100">
            <a:solidFill>
              <a:srgbClr val="FFC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2E79F6A6-AF85-EE41-ADDF-1DBAC9E3838C}"/>
              </a:ext>
            </a:extLst>
          </p:cNvPr>
          <p:cNvSpPr txBox="1"/>
          <p:nvPr/>
        </p:nvSpPr>
        <p:spPr>
          <a:xfrm>
            <a:off x="7640265" y="-13983"/>
            <a:ext cx="4687766" cy="479745"/>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gradFill>
                  <a:gsLst>
                    <a:gs pos="2917">
                      <a:srgbClr val="282828"/>
                    </a:gs>
                    <a:gs pos="30000">
                      <a:srgbClr val="282828"/>
                    </a:gs>
                  </a:gsLst>
                  <a:lin ang="5400000" scaled="0"/>
                </a:gradFill>
                <a:latin typeface="Segoe UI Semilight"/>
                <a:hlinkClick r:id="rId11"/>
              </a:rPr>
              <a:t>http://github.com/Azure-Samples/customer-car-reviews</a:t>
            </a:r>
            <a:endParaRPr lang="en-US" sz="1372" dirty="0">
              <a:gradFill>
                <a:gsLst>
                  <a:gs pos="2917">
                    <a:srgbClr val="282828"/>
                  </a:gs>
                  <a:gs pos="30000">
                    <a:srgbClr val="282828"/>
                  </a:gs>
                </a:gsLst>
                <a:lin ang="5400000" scaled="0"/>
              </a:gradFill>
              <a:latin typeface="Segoe UI Semilight"/>
            </a:endParaRPr>
          </a:p>
        </p:txBody>
      </p:sp>
      <p:sp>
        <p:nvSpPr>
          <p:cNvPr id="2" name="TextBox 1">
            <a:extLst>
              <a:ext uri="{FF2B5EF4-FFF2-40B4-BE49-F238E27FC236}">
                <a16:creationId xmlns:a16="http://schemas.microsoft.com/office/drawing/2014/main" id="{5B86F878-DDB6-4184-9CB3-AF491AB336C9}"/>
              </a:ext>
            </a:extLst>
          </p:cNvPr>
          <p:cNvSpPr txBox="1"/>
          <p:nvPr/>
        </p:nvSpPr>
        <p:spPr>
          <a:xfrm>
            <a:off x="0" y="3351428"/>
            <a:ext cx="12192000" cy="849463"/>
          </a:xfrm>
          <a:prstGeom prst="rect">
            <a:avLst/>
          </a:prstGeom>
          <a:solidFill>
            <a:srgbClr val="0078D7">
              <a:alpha val="78039"/>
            </a:srgbClr>
          </a:solidFill>
        </p:spPr>
        <p:txBody>
          <a:bodyPr wrap="square" lIns="182880" tIns="146304" rIns="182880" bIns="146304" rtlCol="0">
            <a:spAutoFit/>
          </a:bodyPr>
          <a:lstStyle/>
          <a:p>
            <a:pPr algn="ctr">
              <a:lnSpc>
                <a:spcPct val="90000"/>
              </a:lnSpc>
              <a:spcAft>
                <a:spcPts val="600"/>
              </a:spcAft>
            </a:pPr>
            <a:r>
              <a:rPr lang="en-US" sz="4000" dirty="0">
                <a:solidFill>
                  <a:schemeClr val="bg1"/>
                </a:solidFill>
              </a:rPr>
              <a:t>Try it at </a:t>
            </a:r>
            <a:r>
              <a:rPr lang="en-US" sz="4000" b="1" u="sng" dirty="0">
                <a:solidFill>
                  <a:schemeClr val="bg1"/>
                </a:solidFill>
              </a:rPr>
              <a:t>https://aka.ms/ascend-cars</a:t>
            </a:r>
          </a:p>
        </p:txBody>
      </p:sp>
    </p:spTree>
    <p:extLst>
      <p:ext uri="{BB962C8B-B14F-4D97-AF65-F5344CB8AC3E}">
        <p14:creationId xmlns:p14="http://schemas.microsoft.com/office/powerpoint/2010/main" val="24118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160A36-6AD1-4FA2-8CFB-94615FD38171}"/>
              </a:ext>
            </a:extLst>
          </p:cNvPr>
          <p:cNvSpPr>
            <a:spLocks noGrp="1"/>
          </p:cNvSpPr>
          <p:nvPr>
            <p:ph type="title"/>
          </p:nvPr>
        </p:nvSpPr>
        <p:spPr/>
        <p:txBody>
          <a:bodyPr/>
          <a:lstStyle/>
          <a:p>
            <a:r>
              <a:rPr lang="en-US" dirty="0"/>
              <a:t>Resources</a:t>
            </a:r>
          </a:p>
        </p:txBody>
      </p:sp>
      <p:sp>
        <p:nvSpPr>
          <p:cNvPr id="4" name="Text Placeholder 3">
            <a:extLst>
              <a:ext uri="{FF2B5EF4-FFF2-40B4-BE49-F238E27FC236}">
                <a16:creationId xmlns:a16="http://schemas.microsoft.com/office/drawing/2014/main" id="{FB1C65E1-843B-4EF5-9A54-C9B7F8515418}"/>
              </a:ext>
            </a:extLst>
          </p:cNvPr>
          <p:cNvSpPr>
            <a:spLocks noGrp="1"/>
          </p:cNvSpPr>
          <p:nvPr>
            <p:ph type="body" sz="quarter" idx="10"/>
          </p:nvPr>
        </p:nvSpPr>
        <p:spPr>
          <a:xfrm>
            <a:off x="269239" y="1189495"/>
            <a:ext cx="11653523" cy="4587153"/>
          </a:xfrm>
        </p:spPr>
        <p:txBody>
          <a:bodyPr/>
          <a:lstStyle/>
          <a:p>
            <a:r>
              <a:rPr lang="en-US" dirty="0">
                <a:hlinkClick r:id="rId3"/>
              </a:rPr>
              <a:t>https://aka.ms/serverless-demos</a:t>
            </a:r>
            <a:endParaRPr lang="en-US" dirty="0"/>
          </a:p>
          <a:p>
            <a:r>
              <a:rPr lang="en-US" dirty="0">
                <a:hlinkClick r:id="rId4"/>
              </a:rPr>
              <a:t>http://azure.com/EventGrid</a:t>
            </a:r>
            <a:r>
              <a:rPr lang="en-US" dirty="0"/>
              <a:t> </a:t>
            </a:r>
          </a:p>
          <a:p>
            <a:r>
              <a:rPr lang="en-US" dirty="0">
                <a:hlinkClick r:id="rId5"/>
              </a:rPr>
              <a:t>https://docs.microsoft.com/en-us/sandbox/functions-recipes/</a:t>
            </a:r>
            <a:endParaRPr lang="en-US" dirty="0"/>
          </a:p>
          <a:p>
            <a:r>
              <a:rPr lang="en-US" dirty="0">
                <a:hlinkClick r:id="" action="ppaction://noaction"/>
              </a:rPr>
              <a:t>https://github.com/Azure/Azure-Functions</a:t>
            </a:r>
            <a:endParaRPr lang="en-US" dirty="0"/>
          </a:p>
          <a:p>
            <a:endParaRPr lang="en-US" dirty="0"/>
          </a:p>
          <a:p>
            <a:endParaRPr lang="en-US" dirty="0"/>
          </a:p>
        </p:txBody>
      </p:sp>
    </p:spTree>
    <p:extLst>
      <p:ext uri="{BB962C8B-B14F-4D97-AF65-F5344CB8AC3E}">
        <p14:creationId xmlns:p14="http://schemas.microsoft.com/office/powerpoint/2010/main" val="158165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904" y="4775182"/>
            <a:ext cx="5560940" cy="1791670"/>
          </a:xfrm>
        </p:spPr>
        <p:txBody>
          <a:bodyPr/>
          <a:lstStyle/>
          <a:p>
            <a:r>
              <a:rPr lang="sv-SE" sz="2800" dirty="0"/>
              <a:t>Henrik Fransas</a:t>
            </a:r>
            <a:br>
              <a:rPr lang="sv-SE" sz="2800" dirty="0"/>
            </a:br>
            <a:br>
              <a:rPr lang="sv-SE" sz="2800" dirty="0"/>
            </a:br>
            <a:r>
              <a:rPr lang="sv-SE" sz="2800" dirty="0"/>
              <a:t>Lab: Episerverless = Azure Functions + Episerver</a:t>
            </a:r>
            <a:br>
              <a:rPr lang="sv-SE" sz="2800" dirty="0"/>
            </a:br>
            <a:br>
              <a:rPr lang="sv-SE" sz="2800" dirty="0"/>
            </a:br>
            <a:r>
              <a:rPr lang="sv-SE" sz="2800" dirty="0"/>
              <a:t>3:15pm today</a:t>
            </a:r>
            <a:br>
              <a:rPr lang="sv-SE" sz="2800" dirty="0"/>
            </a:br>
            <a:r>
              <a:rPr lang="sv-SE" sz="2800" dirty="0"/>
              <a:t>ROOM???</a:t>
            </a:r>
          </a:p>
        </p:txBody>
      </p:sp>
      <p:sp>
        <p:nvSpPr>
          <p:cNvPr id="3" name="Text Placeholder 2"/>
          <p:cNvSpPr>
            <a:spLocks noGrp="1"/>
          </p:cNvSpPr>
          <p:nvPr>
            <p:ph type="body" sz="quarter" idx="10"/>
          </p:nvPr>
        </p:nvSpPr>
        <p:spPr/>
        <p:txBody>
          <a:bodyPr/>
          <a:lstStyle/>
          <a:p>
            <a:pPr marL="285750" indent="-285750">
              <a:spcAft>
                <a:spcPts val="1800"/>
              </a:spcAft>
            </a:pPr>
            <a:r>
              <a:rPr lang="en-US" dirty="0"/>
              <a:t>System developer since 1999</a:t>
            </a:r>
          </a:p>
          <a:p>
            <a:pPr marL="285750" indent="-285750">
              <a:spcAft>
                <a:spcPts val="1800"/>
              </a:spcAft>
            </a:pPr>
            <a:r>
              <a:rPr lang="en-US" dirty="0"/>
              <a:t>Episerver Most Valuable Professional (EMVP)</a:t>
            </a:r>
          </a:p>
          <a:p>
            <a:pPr marL="285750" indent="-285750">
              <a:spcAft>
                <a:spcPts val="1800"/>
              </a:spcAft>
            </a:pPr>
            <a:r>
              <a:rPr lang="en-US" dirty="0"/>
              <a:t>Episerver Technical Trainer</a:t>
            </a:r>
          </a:p>
          <a:p>
            <a:pPr marL="285750" indent="-285750">
              <a:spcAft>
                <a:spcPts val="1800"/>
              </a:spcAft>
            </a:pPr>
            <a:r>
              <a:rPr lang="en-US" dirty="0"/>
              <a:t>Azure nerd</a:t>
            </a:r>
          </a:p>
          <a:p>
            <a:pPr marL="285750" indent="-285750">
              <a:spcAft>
                <a:spcPts val="1800"/>
              </a:spcAft>
            </a:pPr>
            <a:r>
              <a:rPr lang="en-US" dirty="0"/>
              <a:t>Works at NetRelations</a:t>
            </a:r>
          </a:p>
        </p:txBody>
      </p:sp>
      <p:pic>
        <p:nvPicPr>
          <p:cNvPr id="19" name="Bildobjekt 18">
            <a:extLst>
              <a:ext uri="{FF2B5EF4-FFF2-40B4-BE49-F238E27FC236}">
                <a16:creationId xmlns:a16="http://schemas.microsoft.com/office/drawing/2014/main" id="{257D776D-2BB6-4684-830B-4F53BBA27A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126" y="737704"/>
            <a:ext cx="2573541" cy="2536056"/>
          </a:xfrm>
          <a:prstGeom prst="rect">
            <a:avLst/>
          </a:prstGeom>
        </p:spPr>
      </p:pic>
      <p:pic>
        <p:nvPicPr>
          <p:cNvPr id="26" name="Picture 2">
            <a:extLst>
              <a:ext uri="{FF2B5EF4-FFF2-40B4-BE49-F238E27FC236}">
                <a16:creationId xmlns:a16="http://schemas.microsoft.com/office/drawing/2014/main" id="{0E39B4A8-2727-46A2-8517-1C621445B1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12470" y="5231816"/>
            <a:ext cx="1102880" cy="110288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7761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C1F16C-E0F7-480F-90AA-9FCD484F7CF1}"/>
              </a:ext>
            </a:extLst>
          </p:cNvPr>
          <p:cNvSpPr txBox="1"/>
          <p:nvPr/>
        </p:nvSpPr>
        <p:spPr>
          <a:xfrm>
            <a:off x="0" y="2405062"/>
            <a:ext cx="12192000" cy="3351687"/>
          </a:xfrm>
          <a:prstGeom prst="rect">
            <a:avLst/>
          </a:prstGeom>
          <a:noFill/>
        </p:spPr>
        <p:txBody>
          <a:bodyPr wrap="square" lIns="182880" tIns="146304" rIns="182880" bIns="146304" rtlCol="0">
            <a:spAutoFit/>
          </a:bodyPr>
          <a:lstStyle/>
          <a:p>
            <a:pPr algn="ctr">
              <a:lnSpc>
                <a:spcPct val="90000"/>
              </a:lnSpc>
              <a:spcAft>
                <a:spcPts val="600"/>
              </a:spcAft>
            </a:pPr>
            <a:r>
              <a:rPr lang="en-US" sz="7200" dirty="0">
                <a:gradFill>
                  <a:gsLst>
                    <a:gs pos="2917">
                      <a:schemeClr val="tx1"/>
                    </a:gs>
                    <a:gs pos="30000">
                      <a:schemeClr val="tx1"/>
                    </a:gs>
                  </a:gsLst>
                  <a:lin ang="5400000" scaled="0"/>
                </a:gradFill>
              </a:rPr>
              <a:t>Microsoft Build</a:t>
            </a:r>
          </a:p>
          <a:p>
            <a:pPr algn="ctr">
              <a:lnSpc>
                <a:spcPct val="90000"/>
              </a:lnSpc>
              <a:spcAft>
                <a:spcPts val="600"/>
              </a:spcAft>
            </a:pPr>
            <a:r>
              <a:rPr lang="en-US" sz="4400" dirty="0">
                <a:gradFill>
                  <a:gsLst>
                    <a:gs pos="2917">
                      <a:schemeClr val="tx1"/>
                    </a:gs>
                    <a:gs pos="30000">
                      <a:schemeClr val="tx1"/>
                    </a:gs>
                  </a:gsLst>
                  <a:lin ang="5400000" scaled="0"/>
                </a:gradFill>
              </a:rPr>
              <a:t>May 7-9, 2018  //  Seattle, WA</a:t>
            </a:r>
          </a:p>
          <a:p>
            <a:pPr algn="ctr">
              <a:lnSpc>
                <a:spcPct val="90000"/>
              </a:lnSpc>
              <a:spcAft>
                <a:spcPts val="600"/>
              </a:spcAft>
            </a:pPr>
            <a:endParaRPr lang="en-US" sz="4400" dirty="0">
              <a:gradFill>
                <a:gsLst>
                  <a:gs pos="2917">
                    <a:schemeClr val="tx1"/>
                  </a:gs>
                  <a:gs pos="30000">
                    <a:schemeClr val="tx1"/>
                  </a:gs>
                </a:gsLst>
                <a:lin ang="5400000" scaled="0"/>
              </a:gradFill>
            </a:endParaRPr>
          </a:p>
          <a:p>
            <a:pPr algn="ctr">
              <a:lnSpc>
                <a:spcPct val="90000"/>
              </a:lnSpc>
              <a:spcAft>
                <a:spcPts val="600"/>
              </a:spcAft>
            </a:pPr>
            <a:r>
              <a:rPr lang="en-US" sz="4400" dirty="0">
                <a:gradFill>
                  <a:gsLst>
                    <a:gs pos="2917">
                      <a:schemeClr val="tx1"/>
                    </a:gs>
                    <a:gs pos="30000">
                      <a:schemeClr val="tx1"/>
                    </a:gs>
                  </a:gsLst>
                  <a:lin ang="5400000" scaled="0"/>
                </a:gradFill>
              </a:rPr>
              <a:t>BuildWindows.com</a:t>
            </a:r>
          </a:p>
        </p:txBody>
      </p:sp>
      <p:sp>
        <p:nvSpPr>
          <p:cNvPr id="22" name="Parallelogram 21">
            <a:extLst>
              <a:ext uri="{FF2B5EF4-FFF2-40B4-BE49-F238E27FC236}">
                <a16:creationId xmlns:a16="http://schemas.microsoft.com/office/drawing/2014/main" id="{C7317A8D-A6C0-4A0D-85FD-016C9F91EA50}"/>
              </a:ext>
            </a:extLst>
          </p:cNvPr>
          <p:cNvSpPr/>
          <p:nvPr/>
        </p:nvSpPr>
        <p:spPr bwMode="auto">
          <a:xfrm rot="423976">
            <a:off x="10723510" y="-96522"/>
            <a:ext cx="627794" cy="7058041"/>
          </a:xfrm>
          <a:prstGeom prst="parallelogram">
            <a:avLst>
              <a:gd name="adj" fmla="val 62705"/>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3" name="Parallelogram 22">
            <a:extLst>
              <a:ext uri="{FF2B5EF4-FFF2-40B4-BE49-F238E27FC236}">
                <a16:creationId xmlns:a16="http://schemas.microsoft.com/office/drawing/2014/main" id="{219079FA-D2A4-4C17-969D-B81F585DB34B}"/>
              </a:ext>
            </a:extLst>
          </p:cNvPr>
          <p:cNvSpPr/>
          <p:nvPr/>
        </p:nvSpPr>
        <p:spPr bwMode="auto">
          <a:xfrm rot="423976">
            <a:off x="10371085" y="-96523"/>
            <a:ext cx="627794" cy="7058041"/>
          </a:xfrm>
          <a:prstGeom prst="parallelogram">
            <a:avLst>
              <a:gd name="adj" fmla="val 62705"/>
            </a:avLst>
          </a:prstGeom>
          <a:solidFill>
            <a:srgbClr val="FF3399"/>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24" name="Parallelogram 23">
            <a:extLst>
              <a:ext uri="{FF2B5EF4-FFF2-40B4-BE49-F238E27FC236}">
                <a16:creationId xmlns:a16="http://schemas.microsoft.com/office/drawing/2014/main" id="{C8D5118A-05A3-4CA5-AC33-87042FD89015}"/>
              </a:ext>
            </a:extLst>
          </p:cNvPr>
          <p:cNvSpPr/>
          <p:nvPr/>
        </p:nvSpPr>
        <p:spPr bwMode="auto">
          <a:xfrm rot="423976">
            <a:off x="11075935" y="-96524"/>
            <a:ext cx="627794" cy="7058041"/>
          </a:xfrm>
          <a:prstGeom prst="parallelogram">
            <a:avLst>
              <a:gd name="adj" fmla="val 62705"/>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37260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 name="Picture 3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 y="-30224"/>
            <a:ext cx="12189648" cy="6918449"/>
          </a:xfrm>
          <a:prstGeom prst="rect">
            <a:avLst/>
          </a:prstGeom>
        </p:spPr>
      </p:pic>
      <p:sp>
        <p:nvSpPr>
          <p:cNvPr id="338" name="Rectangle 337"/>
          <p:cNvSpPr/>
          <p:nvPr/>
        </p:nvSpPr>
        <p:spPr bwMode="auto">
          <a:xfrm>
            <a:off x="1804522" y="774997"/>
            <a:ext cx="8558072" cy="5355455"/>
          </a:xfrm>
          <a:prstGeom prst="rect">
            <a:avLst/>
          </a:prstGeom>
          <a:solidFill>
            <a:schemeClr val="accent1">
              <a:alpha val="9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p:nvPr/>
        </p:nvGrpSpPr>
        <p:grpSpPr>
          <a:xfrm>
            <a:off x="3058948" y="2705847"/>
            <a:ext cx="6074103" cy="3039751"/>
            <a:chOff x="3754836" y="2514600"/>
            <a:chExt cx="6074964" cy="3040182"/>
          </a:xfrm>
          <a:solidFill>
            <a:schemeClr val="bg1"/>
          </a:solidFill>
        </p:grpSpPr>
        <p:pic>
          <p:nvPicPr>
            <p:cNvPr id="88" name="Picture 2"/>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89" name="Group 88"/>
            <p:cNvGrpSpPr/>
            <p:nvPr/>
          </p:nvGrpSpPr>
          <p:grpSpPr bwMode="black">
            <a:xfrm>
              <a:off x="9131444" y="4712441"/>
              <a:ext cx="698356" cy="169153"/>
              <a:chOff x="2321681" y="5571144"/>
              <a:chExt cx="701013" cy="175680"/>
            </a:xfrm>
            <a:grpFill/>
            <a:effectLst/>
          </p:grpSpPr>
          <p:sp>
            <p:nvSpPr>
              <p:cNvPr id="330" name="Freeform 23"/>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1" name="Freeform 24"/>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2" name="Freeform 25"/>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3" name="Freeform 26"/>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4" name="Freeform 27"/>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5" name="Freeform 28"/>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36" name="Freeform 29"/>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0" name="Group 89"/>
            <p:cNvGrpSpPr/>
            <p:nvPr/>
          </p:nvGrpSpPr>
          <p:grpSpPr bwMode="black">
            <a:xfrm>
              <a:off x="7418221" y="3672980"/>
              <a:ext cx="1382743" cy="190072"/>
              <a:chOff x="3403273" y="5616873"/>
              <a:chExt cx="1088404" cy="154797"/>
            </a:xfrm>
            <a:grpFill/>
            <a:effectLst/>
          </p:grpSpPr>
          <p:sp>
            <p:nvSpPr>
              <p:cNvPr id="319" name="Freeform 36"/>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0" name="Freeform 37"/>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1" name="Freeform 38"/>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2" name="Freeform 39"/>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3" name="Freeform 40"/>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4" name="Freeform 41"/>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5" name="Freeform 42"/>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6" name="Freeform 43"/>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7" name="Freeform 44"/>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8" name="Freeform 45"/>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29" name="Freeform 46"/>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1" name="Group 90"/>
            <p:cNvGrpSpPr/>
            <p:nvPr/>
          </p:nvGrpSpPr>
          <p:grpSpPr bwMode="black">
            <a:xfrm>
              <a:off x="5210413" y="3127477"/>
              <a:ext cx="1632294" cy="168683"/>
              <a:chOff x="9662524" y="5603535"/>
              <a:chExt cx="1748299" cy="186932"/>
            </a:xfrm>
            <a:grpFill/>
            <a:effectLst/>
          </p:grpSpPr>
          <p:sp>
            <p:nvSpPr>
              <p:cNvPr id="309" name="Freeform 19"/>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0" name="Freeform 20"/>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1" name="Freeform 21"/>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2" name="Freeform 22"/>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3" name="Freeform 23"/>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4" name="Freeform 24"/>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5" name="Freeform 25"/>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6" name="Freeform 26"/>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7" name="Freeform 27"/>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18" name="Freeform 28"/>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2" name="Group 91"/>
            <p:cNvGrpSpPr/>
            <p:nvPr/>
          </p:nvGrpSpPr>
          <p:grpSpPr bwMode="black">
            <a:xfrm>
              <a:off x="9002863" y="3659533"/>
              <a:ext cx="826937" cy="216968"/>
              <a:chOff x="7458381" y="5575585"/>
              <a:chExt cx="830083" cy="225342"/>
            </a:xfrm>
            <a:grpFill/>
            <a:effectLst/>
          </p:grpSpPr>
          <p:sp>
            <p:nvSpPr>
              <p:cNvPr id="301" name="Freeform 21"/>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2" name="Freeform 22"/>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3" name="Freeform 23"/>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4" name="Freeform 24"/>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5" name="Freeform 25"/>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6" name="Freeform 26"/>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7" name="Freeform 27"/>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8" name="Freeform 28"/>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3" name="Group 92"/>
            <p:cNvGrpSpPr/>
            <p:nvPr/>
          </p:nvGrpSpPr>
          <p:grpSpPr bwMode="black">
            <a:xfrm>
              <a:off x="8252119" y="4202088"/>
              <a:ext cx="763040" cy="190659"/>
              <a:chOff x="4872260" y="5575584"/>
              <a:chExt cx="765942" cy="198016"/>
            </a:xfrm>
            <a:grpFill/>
            <a:effectLst/>
          </p:grpSpPr>
          <p:sp>
            <p:nvSpPr>
              <p:cNvPr id="296" name="Freeform 30"/>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7" name="Freeform 31"/>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8" name="Freeform 32"/>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9" name="Freeform 33"/>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300" name="Freeform 34"/>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4" name="Group 93"/>
            <p:cNvGrpSpPr/>
            <p:nvPr/>
          </p:nvGrpSpPr>
          <p:grpSpPr bwMode="black">
            <a:xfrm>
              <a:off x="6830647" y="4234091"/>
              <a:ext cx="1055000" cy="158656"/>
              <a:chOff x="6018781" y="5575586"/>
              <a:chExt cx="1059017" cy="164779"/>
            </a:xfrm>
            <a:grpFill/>
            <a:effectLst/>
          </p:grpSpPr>
          <p:sp>
            <p:nvSpPr>
              <p:cNvPr id="288" name="Freeform 17"/>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9" name="Freeform 18"/>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0" name="Freeform 19"/>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1" name="Freeform 20"/>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2" name="Freeform 21"/>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3" name="Freeform 22"/>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4" name="Freeform 23"/>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95" name="Rectangle 24"/>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5" name="Group 94"/>
            <p:cNvGrpSpPr/>
            <p:nvPr/>
          </p:nvGrpSpPr>
          <p:grpSpPr bwMode="black">
            <a:xfrm>
              <a:off x="5303914" y="2606000"/>
              <a:ext cx="1045751" cy="163878"/>
              <a:chOff x="891368" y="5611897"/>
              <a:chExt cx="1049730" cy="170204"/>
            </a:xfrm>
            <a:grpFill/>
            <a:effectLst/>
          </p:grpSpPr>
          <p:sp>
            <p:nvSpPr>
              <p:cNvPr id="279" name="Freeform 32"/>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0" name="Freeform 33"/>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1" name="Rectangle 34"/>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2" name="Freeform 35"/>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3" name="Freeform 36"/>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4" name="Freeform 37"/>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5" name="Freeform 38"/>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6" name="Freeform 39"/>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87" name="Freeform 40"/>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6" name="Group 95"/>
            <p:cNvGrpSpPr/>
            <p:nvPr/>
          </p:nvGrpSpPr>
          <p:grpSpPr bwMode="black">
            <a:xfrm>
              <a:off x="5346669" y="3661883"/>
              <a:ext cx="910106" cy="212267"/>
              <a:chOff x="9053746" y="4958394"/>
              <a:chExt cx="913569" cy="220459"/>
            </a:xfrm>
            <a:grpFill/>
            <a:effectLst/>
          </p:grpSpPr>
          <p:sp>
            <p:nvSpPr>
              <p:cNvPr id="271" name="Freeform 25"/>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2" name="Freeform 26"/>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3" name="Freeform 27"/>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4" name="Freeform 28"/>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5" name="Freeform 29"/>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6" name="Freeform 30"/>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7" name="Freeform 31"/>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8" name="Freeform 32"/>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7" name="Group 96"/>
            <p:cNvGrpSpPr/>
            <p:nvPr/>
          </p:nvGrpSpPr>
          <p:grpSpPr bwMode="black">
            <a:xfrm>
              <a:off x="5454168" y="4709776"/>
              <a:ext cx="863041" cy="174483"/>
              <a:chOff x="5513886" y="4978012"/>
              <a:chExt cx="866327" cy="181218"/>
            </a:xfrm>
            <a:grpFill/>
            <a:effectLst/>
          </p:grpSpPr>
          <p:sp>
            <p:nvSpPr>
              <p:cNvPr id="264" name="Freeform 29"/>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5" name="Freeform 30"/>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6" name="Freeform 31"/>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7" name="Freeform 32"/>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8" name="Freeform 551"/>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9" name="Freeform 552"/>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70" name="Freeform 553"/>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8" name="Group 97"/>
            <p:cNvGrpSpPr/>
            <p:nvPr/>
          </p:nvGrpSpPr>
          <p:grpSpPr bwMode="black">
            <a:xfrm>
              <a:off x="6825952" y="4717686"/>
              <a:ext cx="575837" cy="158662"/>
              <a:chOff x="4664767" y="4986232"/>
              <a:chExt cx="578026" cy="164783"/>
            </a:xfrm>
            <a:grpFill/>
            <a:effectLst/>
          </p:grpSpPr>
          <p:sp>
            <p:nvSpPr>
              <p:cNvPr id="259" name="Freeform 22"/>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0" name="Freeform 23"/>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1" name="Freeform 24"/>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2" name="Freeform 25"/>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63" name="Freeform 26"/>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99" name="Group 98"/>
            <p:cNvGrpSpPr/>
            <p:nvPr/>
          </p:nvGrpSpPr>
          <p:grpSpPr bwMode="black">
            <a:xfrm>
              <a:off x="8833844" y="5267952"/>
              <a:ext cx="995956" cy="189523"/>
              <a:chOff x="1502088" y="4970205"/>
              <a:chExt cx="999744" cy="196837"/>
            </a:xfrm>
            <a:grpFill/>
            <a:effectLst/>
          </p:grpSpPr>
          <p:sp>
            <p:nvSpPr>
              <p:cNvPr id="254" name="Freeform 19"/>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5" name="Freeform 20"/>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6" name="Freeform 21"/>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7" name="Freeform 22"/>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8" name="Freeform 23"/>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0" name="Group 99"/>
            <p:cNvGrpSpPr/>
            <p:nvPr/>
          </p:nvGrpSpPr>
          <p:grpSpPr bwMode="black">
            <a:xfrm>
              <a:off x="6458672" y="3621951"/>
              <a:ext cx="757652" cy="292130"/>
              <a:chOff x="6651306" y="4916921"/>
              <a:chExt cx="760536" cy="303406"/>
            </a:xfrm>
            <a:grpFill/>
            <a:effectLst/>
          </p:grpSpPr>
          <p:sp>
            <p:nvSpPr>
              <p:cNvPr id="249" name="Freeform 18"/>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0" name="Freeform 19"/>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1" name="Freeform 20"/>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2" name="Freeform 21"/>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53" name="Freeform 22"/>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1" name="Group 100"/>
            <p:cNvGrpSpPr/>
            <p:nvPr/>
          </p:nvGrpSpPr>
          <p:grpSpPr bwMode="black">
            <a:xfrm>
              <a:off x="3754836" y="4680693"/>
              <a:ext cx="1190590" cy="232649"/>
              <a:chOff x="3393928" y="4967561"/>
              <a:chExt cx="999744" cy="202126"/>
            </a:xfrm>
            <a:grpFill/>
            <a:effectLst/>
          </p:grpSpPr>
          <p:sp>
            <p:nvSpPr>
              <p:cNvPr id="240" name="Freeform 27"/>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1" name="Freeform 28"/>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2" name="Rectangle 29"/>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3" name="Freeform 30"/>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4" name="Freeform 31"/>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5" name="Freeform 32"/>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6" name="Freeform 33"/>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7" name="Freeform 34"/>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48" name="Freeform 35"/>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2" name="Group 101"/>
            <p:cNvGrpSpPr/>
            <p:nvPr/>
          </p:nvGrpSpPr>
          <p:grpSpPr bwMode="black">
            <a:xfrm>
              <a:off x="3754836" y="4213292"/>
              <a:ext cx="559559" cy="179455"/>
              <a:chOff x="10238410" y="4967852"/>
              <a:chExt cx="561691" cy="186381"/>
            </a:xfrm>
            <a:grpFill/>
            <a:effectLst/>
          </p:grpSpPr>
          <p:sp>
            <p:nvSpPr>
              <p:cNvPr id="235" name="Freeform 34"/>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6" name="Freeform 35"/>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7" name="Freeform 36"/>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8" name="Rectangle 37"/>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9" name="Freeform 38"/>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3" name="Group 102"/>
            <p:cNvGrpSpPr/>
            <p:nvPr/>
          </p:nvGrpSpPr>
          <p:grpSpPr bwMode="black">
            <a:xfrm>
              <a:off x="3754836" y="2578650"/>
              <a:ext cx="1095552" cy="218577"/>
              <a:chOff x="7682933" y="4955117"/>
              <a:chExt cx="1099718" cy="227012"/>
            </a:xfrm>
            <a:grpFill/>
            <a:effectLst/>
          </p:grpSpPr>
          <p:sp>
            <p:nvSpPr>
              <p:cNvPr id="226" name="Freeform 22"/>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7" name="Freeform 23"/>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8" name="Freeform 24"/>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9" name="Freeform 25"/>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0" name="Freeform 26"/>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1" name="Freeform 27"/>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2" name="Freeform 28"/>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3" name="Freeform 29"/>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34" name="Freeform 30"/>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4" name="Group 103"/>
            <p:cNvGrpSpPr/>
            <p:nvPr/>
          </p:nvGrpSpPr>
          <p:grpSpPr bwMode="black">
            <a:xfrm>
              <a:off x="6115590" y="4210210"/>
              <a:ext cx="348585" cy="182537"/>
              <a:chOff x="2772926" y="4973833"/>
              <a:chExt cx="349910" cy="189581"/>
            </a:xfrm>
            <a:grpFill/>
            <a:effectLst/>
          </p:grpSpPr>
          <p:sp>
            <p:nvSpPr>
              <p:cNvPr id="223" name="Freeform 21"/>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4" name="Freeform 22"/>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5" name="Freeform 23"/>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5" name="Group 104"/>
            <p:cNvGrpSpPr/>
            <p:nvPr/>
          </p:nvGrpSpPr>
          <p:grpSpPr bwMode="black">
            <a:xfrm>
              <a:off x="7912009" y="3108052"/>
              <a:ext cx="1082219" cy="207533"/>
              <a:chOff x="5953627" y="6205329"/>
              <a:chExt cx="1086337" cy="215543"/>
            </a:xfrm>
            <a:grpFill/>
            <a:effectLst/>
          </p:grpSpPr>
          <p:sp>
            <p:nvSpPr>
              <p:cNvPr id="212" name="Freeform 24"/>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3" name="Freeform 25"/>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4" name="Freeform 26"/>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5" name="Freeform 27"/>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6" name="Freeform 28"/>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7" name="Freeform 29"/>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8" name="Freeform 30"/>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9" name="Freeform 31"/>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0" name="Rectangle 32"/>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1" name="Freeform 33"/>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22" name="Freeform 34"/>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6" name="Group 105"/>
            <p:cNvGrpSpPr/>
            <p:nvPr/>
          </p:nvGrpSpPr>
          <p:grpSpPr bwMode="black">
            <a:xfrm>
              <a:off x="6803192" y="2525967"/>
              <a:ext cx="915642" cy="323944"/>
              <a:chOff x="7376591" y="6134773"/>
              <a:chExt cx="919129" cy="336446"/>
            </a:xfrm>
            <a:grpFill/>
            <a:effectLst/>
          </p:grpSpPr>
          <p:sp>
            <p:nvSpPr>
              <p:cNvPr id="205" name="Freeform 24"/>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6" name="Freeform 25"/>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7" name="Freeform 26"/>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8" name="Freeform 27"/>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9" name="Freeform 28"/>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0" name="Freeform 29"/>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11" name="Freeform 30"/>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7" name="Group 106"/>
            <p:cNvGrpSpPr/>
            <p:nvPr/>
          </p:nvGrpSpPr>
          <p:grpSpPr bwMode="black">
            <a:xfrm>
              <a:off x="7910532" y="4706745"/>
              <a:ext cx="712169" cy="180546"/>
              <a:chOff x="420233" y="6191684"/>
              <a:chExt cx="714879" cy="187513"/>
            </a:xfrm>
            <a:grpFill/>
            <a:effectLst/>
          </p:grpSpPr>
          <p:sp>
            <p:nvSpPr>
              <p:cNvPr id="193" name="Freeform 20"/>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4" name="Freeform 21"/>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5" name="Freeform 22"/>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6" name="Freeform 25"/>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7" name="Freeform 26"/>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8" name="Freeform 36"/>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9" name="Freeform 37"/>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0" name="Freeform 38"/>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1" name="Freeform 39"/>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2" name="Freeform 42"/>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3" name="Freeform 43"/>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204" name="Freeform 44"/>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8" name="Group 107"/>
            <p:cNvGrpSpPr/>
            <p:nvPr/>
          </p:nvGrpSpPr>
          <p:grpSpPr bwMode="black">
            <a:xfrm>
              <a:off x="3754836" y="3575415"/>
              <a:ext cx="1389936" cy="385204"/>
              <a:chOff x="2649884" y="6146155"/>
              <a:chExt cx="1395225" cy="400069"/>
            </a:xfrm>
            <a:grpFill/>
            <a:effectLst/>
          </p:grpSpPr>
          <p:sp>
            <p:nvSpPr>
              <p:cNvPr id="182" name="Line 6"/>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3" name="Freeform 7"/>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4" name="Freeform 8"/>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5" name="Freeform 9"/>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6" name="Freeform 10"/>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7" name="Freeform 11"/>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8" name="Freeform 12"/>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9" name="Freeform 13"/>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0" name="Freeform 14"/>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1" name="Freeform 15"/>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92" name="Freeform 16"/>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09" name="Group 108"/>
            <p:cNvGrpSpPr/>
            <p:nvPr/>
          </p:nvGrpSpPr>
          <p:grpSpPr bwMode="black">
            <a:xfrm>
              <a:off x="3754836" y="5195652"/>
              <a:ext cx="837044" cy="261824"/>
              <a:chOff x="8632347" y="6167032"/>
              <a:chExt cx="840228" cy="271928"/>
            </a:xfrm>
            <a:grpFill/>
            <a:effectLst/>
          </p:grpSpPr>
          <p:sp>
            <p:nvSpPr>
              <p:cNvPr id="179" name="Freeform 17"/>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0" name="Freeform 18"/>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81" name="Freeform 19"/>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0" name="Group 109"/>
            <p:cNvGrpSpPr/>
            <p:nvPr/>
          </p:nvGrpSpPr>
          <p:grpSpPr bwMode="black">
            <a:xfrm>
              <a:off x="4680867" y="4223987"/>
              <a:ext cx="1068251" cy="168760"/>
              <a:chOff x="9809204" y="6215358"/>
              <a:chExt cx="1072317" cy="175273"/>
            </a:xfrm>
            <a:grpFill/>
            <a:effectLst/>
          </p:grpSpPr>
          <p:sp>
            <p:nvSpPr>
              <p:cNvPr id="171" name="Freeform 23"/>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2" name="Freeform 24"/>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3" name="Freeform 25"/>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4" name="Freeform 26"/>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5" name="Freeform 27"/>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6" name="Freeform 28"/>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7" name="Freeform 29"/>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8" name="Freeform 30"/>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1" name="Group 110"/>
            <p:cNvGrpSpPr/>
            <p:nvPr/>
          </p:nvGrpSpPr>
          <p:grpSpPr bwMode="black">
            <a:xfrm>
              <a:off x="3754836" y="3089263"/>
              <a:ext cx="1230581" cy="245111"/>
              <a:chOff x="4381738" y="6174707"/>
              <a:chExt cx="1235264" cy="254570"/>
            </a:xfrm>
            <a:grpFill/>
            <a:effectLst/>
          </p:grpSpPr>
          <p:sp>
            <p:nvSpPr>
              <p:cNvPr id="162" name="Freeform 5"/>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3" name="Freeform 6"/>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4" name="Freeform 7"/>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5" name="Freeform 8"/>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6" name="Freeform 9"/>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7" name="Freeform 10"/>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8" name="Freeform 11"/>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9" name="Freeform 12"/>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70" name="Freeform 13"/>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2" name="Group 111"/>
            <p:cNvGrpSpPr/>
            <p:nvPr/>
          </p:nvGrpSpPr>
          <p:grpSpPr bwMode="black">
            <a:xfrm>
              <a:off x="7952400" y="5217881"/>
              <a:ext cx="661303" cy="239595"/>
              <a:chOff x="11218145" y="6191686"/>
              <a:chExt cx="663815" cy="248839"/>
            </a:xfrm>
            <a:grpFill/>
            <a:effectLst/>
          </p:grpSpPr>
          <p:sp>
            <p:nvSpPr>
              <p:cNvPr id="156" name="Freeform 18"/>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7" name="Freeform 19"/>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8" name="Freeform 20"/>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9" name="Freeform 21"/>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0" name="Freeform 22"/>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61" name="Freeform 23"/>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3" name="Group 112"/>
            <p:cNvGrpSpPr/>
            <p:nvPr/>
          </p:nvGrpSpPr>
          <p:grpSpPr bwMode="black">
            <a:xfrm>
              <a:off x="4812021" y="5206181"/>
              <a:ext cx="838329" cy="251295"/>
              <a:chOff x="1471737" y="6192453"/>
              <a:chExt cx="841520" cy="260991"/>
            </a:xfrm>
            <a:grpFill/>
            <a:effectLst/>
          </p:grpSpPr>
          <p:sp>
            <p:nvSpPr>
              <p:cNvPr id="149" name="Freeform 20"/>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0" name="Freeform 21"/>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1" name="Freeform 22"/>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2" name="Freeform 23"/>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3" name="Freeform 24"/>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4" name="Freeform 25"/>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55" name="Freeform 26"/>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4" name="Group 113"/>
            <p:cNvGrpSpPr/>
            <p:nvPr/>
          </p:nvGrpSpPr>
          <p:grpSpPr bwMode="black">
            <a:xfrm>
              <a:off x="8172360" y="2514600"/>
              <a:ext cx="556545" cy="346677"/>
              <a:chOff x="2481885" y="4360116"/>
              <a:chExt cx="558662" cy="360056"/>
            </a:xfrm>
            <a:grpFill/>
            <a:effectLst/>
          </p:grpSpPr>
          <p:sp>
            <p:nvSpPr>
              <p:cNvPr id="142" name="Freeform 21"/>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3" name="Freeform 22"/>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4" name="Freeform 23"/>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5" name="Freeform 24"/>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6" name="Freeform 25"/>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7" name="Freeform 26"/>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8" name="Freeform 27"/>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5" name="Group 114"/>
            <p:cNvGrpSpPr/>
            <p:nvPr/>
          </p:nvGrpSpPr>
          <p:grpSpPr bwMode="black">
            <a:xfrm>
              <a:off x="9182430" y="2598431"/>
              <a:ext cx="647370" cy="179015"/>
              <a:chOff x="6791943" y="4414224"/>
              <a:chExt cx="649833" cy="185924"/>
            </a:xfrm>
            <a:grpFill/>
            <a:effectLst/>
          </p:grpSpPr>
          <p:sp>
            <p:nvSpPr>
              <p:cNvPr id="136" name="Freeform 22"/>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7" name="Freeform 23"/>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8" name="Freeform 24"/>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9" name="Freeform 25"/>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0" name="Freeform 26"/>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41" name="Freeform 27"/>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6" name="Group 115"/>
            <p:cNvGrpSpPr/>
            <p:nvPr/>
          </p:nvGrpSpPr>
          <p:grpSpPr bwMode="black">
            <a:xfrm>
              <a:off x="7016417" y="5169907"/>
              <a:ext cx="715842" cy="287569"/>
              <a:chOff x="7844547" y="4357855"/>
              <a:chExt cx="718565" cy="298667"/>
            </a:xfrm>
            <a:grpFill/>
            <a:effectLst/>
          </p:grpSpPr>
          <p:sp>
            <p:nvSpPr>
              <p:cNvPr id="132" name="Freeform 18"/>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3" name="Freeform 20"/>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4" name="Freeform 21"/>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5" name="Oval 134"/>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7" name="Group 116"/>
            <p:cNvGrpSpPr/>
            <p:nvPr/>
          </p:nvGrpSpPr>
          <p:grpSpPr bwMode="black">
            <a:xfrm>
              <a:off x="9381629" y="4215324"/>
              <a:ext cx="448171" cy="177422"/>
              <a:chOff x="4491504" y="4454449"/>
              <a:chExt cx="449878" cy="184270"/>
            </a:xfrm>
            <a:grpFill/>
            <a:effectLst/>
          </p:grpSpPr>
          <p:sp>
            <p:nvSpPr>
              <p:cNvPr id="128" name="Freeform 22"/>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9" name="Freeform 23"/>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0" name="Freeform 24"/>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31" name="Freeform 25"/>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8" name="Group 117"/>
            <p:cNvGrpSpPr/>
            <p:nvPr/>
          </p:nvGrpSpPr>
          <p:grpSpPr bwMode="black">
            <a:xfrm>
              <a:off x="7067703" y="3112314"/>
              <a:ext cx="619311" cy="199008"/>
              <a:chOff x="3467068" y="4450074"/>
              <a:chExt cx="621665" cy="206687"/>
            </a:xfrm>
            <a:grpFill/>
            <a:effectLst/>
          </p:grpSpPr>
          <p:sp>
            <p:nvSpPr>
              <p:cNvPr id="122" name="Freeform 23"/>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3" name="Freeform 24"/>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4" name="Freeform 25"/>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5" name="Freeform 26"/>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6" name="Freeform 27"/>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7" name="Freeform 28"/>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nvGrpSpPr>
            <p:cNvPr id="119" name="Group 118"/>
            <p:cNvGrpSpPr/>
            <p:nvPr/>
          </p:nvGrpSpPr>
          <p:grpSpPr bwMode="black">
            <a:xfrm>
              <a:off x="9219226" y="3072921"/>
              <a:ext cx="610574" cy="277794"/>
              <a:chOff x="8669045" y="5484723"/>
              <a:chExt cx="612897" cy="288514"/>
            </a:xfrm>
            <a:grpFill/>
            <a:effectLst/>
          </p:grpSpPr>
          <p:sp>
            <p:nvSpPr>
              <p:cNvPr id="120" name="Freeform 16"/>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sp>
            <p:nvSpPr>
              <p:cNvPr id="121" name="Freeform 17"/>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23" tIns="44811" rIns="89623" bIns="44811" numCol="1" anchor="t" anchorCtr="0" compatLnSpc="1">
                <a:prstTxWarp prst="textNoShape">
                  <a:avLst/>
                </a:prstTxWarp>
              </a:bodyPr>
              <a:lstStyle/>
              <a:p>
                <a:pPr defTabSz="559909">
                  <a:defRPr/>
                </a:pPr>
                <a:endParaRPr lang="en-US" sz="1175" kern="0">
                  <a:gradFill>
                    <a:gsLst>
                      <a:gs pos="0">
                        <a:srgbClr val="FFFFFF"/>
                      </a:gs>
                      <a:gs pos="50000">
                        <a:srgbClr val="F0D77C"/>
                      </a:gs>
                      <a:gs pos="100000">
                        <a:srgbClr val="E3A535"/>
                      </a:gs>
                    </a:gsLst>
                    <a:lin ang="10800000" scaled="1"/>
                  </a:gradFill>
                  <a:latin typeface="Segoe UI"/>
                </a:endParaRPr>
              </a:p>
            </p:txBody>
          </p:sp>
        </p:grpSp>
      </p:grpSp>
      <p:sp>
        <p:nvSpPr>
          <p:cNvPr id="337" name="Rectangle 336"/>
          <p:cNvSpPr/>
          <p:nvPr/>
        </p:nvSpPr>
        <p:spPr>
          <a:xfrm>
            <a:off x="1829406" y="1238366"/>
            <a:ext cx="8533189" cy="1013576"/>
          </a:xfrm>
          <a:prstGeom prst="rect">
            <a:avLst/>
          </a:prstGeom>
        </p:spPr>
        <p:txBody>
          <a:bodyPr wrap="square" lIns="179259" tIns="0" rIns="268889" bIns="89630">
            <a:spAutoFit/>
          </a:bodyPr>
          <a:lstStyle/>
          <a:p>
            <a:pPr algn="ctr" defTabSz="896214">
              <a:defRPr/>
            </a:pPr>
            <a:r>
              <a:rPr lang="en-US" altLang="zh-CN" sz="5881" kern="0" spc="-147">
                <a:gradFill>
                  <a:gsLst>
                    <a:gs pos="5000">
                      <a:srgbClr val="FFFFFF"/>
                    </a:gs>
                    <a:gs pos="27083">
                      <a:srgbClr val="FFFFFF"/>
                    </a:gs>
                  </a:gsLst>
                  <a:lin ang="5400000" scaled="0"/>
                </a:gradFill>
                <a:latin typeface="Segoe UI Light"/>
                <a:cs typeface="Segoe UI Semibold" panose="020B0702040204020203" pitchFamily="34" charset="0"/>
              </a:rPr>
              <a:t>Thank You!</a:t>
            </a:r>
            <a:endParaRPr lang="en-US" sz="5881" kern="0" spc="-147">
              <a:gradFill>
                <a:gsLst>
                  <a:gs pos="5000">
                    <a:srgbClr val="FFFFFF"/>
                  </a:gs>
                  <a:gs pos="27083">
                    <a:srgbClr val="FFFFFF"/>
                  </a:gs>
                </a:gsLst>
                <a:lin ang="5400000" scaled="0"/>
              </a:gradFill>
              <a:latin typeface="Segoe UI Light"/>
              <a:cs typeface="Segoe UI Semibold" panose="020B0702040204020203" pitchFamily="34" charset="0"/>
            </a:endParaRPr>
          </a:p>
        </p:txBody>
      </p:sp>
    </p:spTree>
    <p:extLst>
      <p:ext uri="{BB962C8B-B14F-4D97-AF65-F5344CB8AC3E}">
        <p14:creationId xmlns:p14="http://schemas.microsoft.com/office/powerpoint/2010/main" val="167154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6467" y="254963"/>
            <a:ext cx="10514108" cy="1325375"/>
          </a:xfrm>
        </p:spPr>
        <p:txBody>
          <a:bodyPr/>
          <a:lstStyle/>
          <a:p>
            <a:r>
              <a:rPr lang="en-US"/>
              <a:t>Consumption Plan</a:t>
            </a:r>
          </a:p>
        </p:txBody>
      </p:sp>
      <p:sp>
        <p:nvSpPr>
          <p:cNvPr id="4" name="Rectangle 3"/>
          <p:cNvSpPr/>
          <p:nvPr/>
        </p:nvSpPr>
        <p:spPr>
          <a:xfrm>
            <a:off x="332251" y="1155617"/>
            <a:ext cx="8411878" cy="4799901"/>
          </a:xfrm>
          <a:prstGeom prst="rect">
            <a:avLst/>
          </a:prstGeom>
        </p:spPr>
        <p:txBody>
          <a:bodyPr wrap="square">
            <a:spAutoFit/>
          </a:bodyPr>
          <a:lstStyle/>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The Consumption Plan option</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Pay for what you use without the need to reserve compute resources. </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Function Apps are assigned to compute processing instances that are scaled dynamically by the platform. </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Functions can have multiple parallel executions minimizing the total time needed to process requests. </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Cost is driven by the number of executions and by accounting for memory size used and total execution time across all functions in a Function App as measured in gigabyte-seconds. </a:t>
            </a:r>
          </a:p>
          <a:p>
            <a:pPr marL="0" marR="0" lvl="0" indent="0" algn="l" defTabSz="914367" rtl="0" eaLnBrk="1" fontAlgn="ctr" latinLnBrk="0" hangingPunct="1">
              <a:lnSpc>
                <a:spcPct val="107000"/>
              </a:lnSpc>
              <a:spcBef>
                <a:spcPts val="0"/>
              </a:spcBef>
              <a:spcAft>
                <a:spcPts val="0"/>
              </a:spcAft>
              <a:buClrTx/>
              <a:buSzTx/>
              <a:buFontTx/>
              <a:buNone/>
              <a:tabLst/>
              <a:defRPr/>
            </a:pPr>
            <a:endPar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Selection guidance</a:t>
            </a:r>
          </a:p>
          <a:p>
            <a:pPr marL="285695" marR="0" lvl="0" indent="-285695"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Good option if your functions run at elastic scale with potentially intermittent executions. </a:t>
            </a: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Calibri" panose="020F050202020403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9157640" y="488"/>
            <a:ext cx="3033496" cy="6857027"/>
          </a:xfrm>
          <a:prstGeom prst="rect">
            <a:avLst/>
          </a:prstGeom>
        </p:spPr>
      </p:pic>
    </p:spTree>
    <p:extLst>
      <p:ext uri="{BB962C8B-B14F-4D97-AF65-F5344CB8AC3E}">
        <p14:creationId xmlns:p14="http://schemas.microsoft.com/office/powerpoint/2010/main" val="377180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Title 1">
            <a:extLst>
              <a:ext uri="{FF2B5EF4-FFF2-40B4-BE49-F238E27FC236}">
                <a16:creationId xmlns:a16="http://schemas.microsoft.com/office/drawing/2014/main" id="{D08A7FD3-1730-49FE-B4EC-EBC39AD96ED3}"/>
              </a:ext>
            </a:extLst>
          </p:cNvPr>
          <p:cNvSpPr txBox="1">
            <a:spLocks/>
          </p:cNvSpPr>
          <p:nvPr/>
        </p:nvSpPr>
        <p:spPr>
          <a:xfrm>
            <a:off x="1090962" y="2906086"/>
            <a:ext cx="10010077" cy="1045829"/>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4313"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4859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5620" y="166484"/>
            <a:ext cx="10514108" cy="1325375"/>
          </a:xfrm>
        </p:spPr>
        <p:txBody>
          <a:bodyPr/>
          <a:lstStyle/>
          <a:p>
            <a:r>
              <a:rPr lang="en-US"/>
              <a:t>App Service Plan</a:t>
            </a:r>
          </a:p>
        </p:txBody>
      </p:sp>
      <p:sp>
        <p:nvSpPr>
          <p:cNvPr id="4" name="Rectangle 3"/>
          <p:cNvSpPr/>
          <p:nvPr/>
        </p:nvSpPr>
        <p:spPr>
          <a:xfrm>
            <a:off x="305621" y="1141264"/>
            <a:ext cx="8491767" cy="4439677"/>
          </a:xfrm>
          <a:prstGeom prst="rect">
            <a:avLst/>
          </a:prstGeom>
        </p:spPr>
        <p:txBody>
          <a:bodyPr wrap="square">
            <a:spAutoFit/>
          </a:bodyPr>
          <a:lstStyle/>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The App Service Plan option</a:t>
            </a: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 </a:t>
            </a: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Function Apps run on dedicated VMs, just like Web Apps work today for Basic, Standard, or Premium SKUs. </a:t>
            </a: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Dedicated VMs are allocated to your apps and they are always available whether code is being actively executed or not. </a:t>
            </a:r>
          </a:p>
          <a:p>
            <a:pPr marL="0" marR="0" lvl="0" indent="0" algn="l" defTabSz="914367" rtl="0" eaLnBrk="1" fontAlgn="ctr" latinLnBrk="0" hangingPunct="1">
              <a:lnSpc>
                <a:spcPct val="107000"/>
              </a:lnSpc>
              <a:spcBef>
                <a:spcPts val="0"/>
              </a:spcBef>
              <a:spcAft>
                <a:spcPts val="0"/>
              </a:spcAft>
              <a:buClrTx/>
              <a:buSzTx/>
              <a:buFontTx/>
              <a:buNone/>
              <a:tabLst/>
              <a:defRPr/>
            </a:pP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Selection guidance</a:t>
            </a: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endParaRP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Good option if you have existing, under-utilized VMs that are already running other code </a:t>
            </a:r>
          </a:p>
          <a:p>
            <a:pPr marL="0" marR="0" lvl="0" indent="0" algn="l" defTabSz="914367" rtl="0" eaLnBrk="1" fontAlgn="ctr" latinLnBrk="0" hangingPunct="1">
              <a:lnSpc>
                <a:spcPct val="107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or </a:t>
            </a:r>
          </a:p>
          <a:p>
            <a:pPr marL="342834" marR="0" lvl="0" indent="-342834" algn="l" defTabSz="914367" rtl="0" eaLnBrk="1" fontAlgn="ctr" latinLnBrk="0" hangingPunct="1">
              <a:lnSpc>
                <a:spcPct val="107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Times New Roman" panose="02020603050405020304" pitchFamily="18" charset="0"/>
                <a:cs typeface="Calibri" panose="020F0502020204030204" pitchFamily="34" charset="0"/>
              </a:rPr>
              <a:t>Good option if you expect to run functions continuously or almost continuously</a:t>
            </a:r>
            <a:endParaRPr kumimoji="0" lang="en-US" sz="2200" b="0" i="0" u="none" strike="noStrike" kern="1200" cap="none" spc="0" normalizeH="0" baseline="0" noProof="0" dirty="0">
              <a:ln>
                <a:noFill/>
              </a:ln>
              <a:solidFill>
                <a:srgbClr val="282828"/>
              </a:solidFill>
              <a:effectLst/>
              <a:uLnTx/>
              <a:uFillTx/>
              <a:latin typeface="Calibri" panose="020F0502020204030204" pitchFamily="34" charset="0"/>
              <a:ea typeface="Calibri" panose="020F0502020204030204" pitchFamily="34" charset="0"/>
              <a:cs typeface="Arial" panose="020B0604020202020204" pitchFamily="34"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8662" y="487"/>
            <a:ext cx="2962474" cy="6857027"/>
          </a:xfrm>
          <a:prstGeom prst="rect">
            <a:avLst/>
          </a:prstGeom>
        </p:spPr>
      </p:pic>
    </p:spTree>
    <p:extLst>
      <p:ext uri="{BB962C8B-B14F-4D97-AF65-F5344CB8AC3E}">
        <p14:creationId xmlns:p14="http://schemas.microsoft.com/office/powerpoint/2010/main" val="364956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a:t>Runtimes and Languages – V1 Runtime (GA)</a:t>
            </a:r>
            <a:endParaRPr lang="en-US" dirty="0"/>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idx="4294967295"/>
          </p:nvPr>
        </p:nvSpPr>
        <p:spPr>
          <a:xfrm>
            <a:off x="538163" y="1466850"/>
            <a:ext cx="11653837" cy="4744184"/>
          </a:xfrm>
        </p:spPr>
        <p:txBody>
          <a:bodyPr/>
          <a:lstStyle/>
          <a:p>
            <a:r>
              <a:rPr lang="en-US" dirty="0"/>
              <a:t>Host runs .NET Framework 4.6.1</a:t>
            </a:r>
          </a:p>
          <a:p>
            <a:r>
              <a:rPr lang="en-US" dirty="0"/>
              <a:t>C#/F# Functions run in same host process (.NET Framework 4.6.1)</a:t>
            </a:r>
          </a:p>
          <a:p>
            <a:r>
              <a:rPr lang="en-US" dirty="0"/>
              <a:t>Node.js also runs in same host process (using Edge – LOCKED at Node 6.5.0)</a:t>
            </a:r>
          </a:p>
          <a:p>
            <a:r>
              <a:rPr lang="en-US" dirty="0"/>
              <a:t>A few other “experimental” languages that also run in process. Not a scalable model.</a:t>
            </a:r>
          </a:p>
          <a:p>
            <a:pPr lvl="1"/>
            <a:r>
              <a:rPr lang="en-US" dirty="0"/>
              <a:t>Python, Bash, PowerShell, Batch, PHP, TypeScript</a:t>
            </a:r>
          </a:p>
        </p:txBody>
      </p:sp>
    </p:spTree>
    <p:extLst>
      <p:ext uri="{BB962C8B-B14F-4D97-AF65-F5344CB8AC3E}">
        <p14:creationId xmlns:p14="http://schemas.microsoft.com/office/powerpoint/2010/main" val="1624655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A158C-F5A8-4711-B405-7D39D2AF207D}"/>
              </a:ext>
            </a:extLst>
          </p:cNvPr>
          <p:cNvSpPr>
            <a:spLocks noGrp="1"/>
          </p:cNvSpPr>
          <p:nvPr>
            <p:ph type="title"/>
          </p:nvPr>
        </p:nvSpPr>
        <p:spPr/>
        <p:txBody>
          <a:bodyPr/>
          <a:lstStyle/>
          <a:p>
            <a:r>
              <a:rPr lang="en-US" dirty="0"/>
              <a:t>Runtimes and Languages – V2 Runtime (Preview)</a:t>
            </a:r>
          </a:p>
        </p:txBody>
      </p:sp>
      <p:sp>
        <p:nvSpPr>
          <p:cNvPr id="3" name="Content Placeholder 2">
            <a:extLst>
              <a:ext uri="{FF2B5EF4-FFF2-40B4-BE49-F238E27FC236}">
                <a16:creationId xmlns:a16="http://schemas.microsoft.com/office/drawing/2014/main" id="{1CFD3C61-54E5-4AEC-A381-A1796750B11B}"/>
              </a:ext>
            </a:extLst>
          </p:cNvPr>
          <p:cNvSpPr>
            <a:spLocks noGrp="1"/>
          </p:cNvSpPr>
          <p:nvPr>
            <p:ph type="body" sz="quarter" idx="4294967295"/>
          </p:nvPr>
        </p:nvSpPr>
        <p:spPr>
          <a:xfrm>
            <a:off x="538163" y="1398588"/>
            <a:ext cx="11653837" cy="5540375"/>
          </a:xfrm>
        </p:spPr>
        <p:txBody>
          <a:bodyPr/>
          <a:lstStyle/>
          <a:p>
            <a:r>
              <a:rPr lang="en-US" sz="3200" dirty="0"/>
              <a:t>Host runs .NET Core 2.0</a:t>
            </a:r>
          </a:p>
          <a:p>
            <a:r>
              <a:rPr lang="en-US" sz="3200" dirty="0"/>
              <a:t>C#/F# Functions run in same host process (.NET Core 2.0)</a:t>
            </a:r>
          </a:p>
          <a:p>
            <a:r>
              <a:rPr lang="en-US" sz="3200" dirty="0"/>
              <a:t>New extensibility model for languages where “language workers” run out-of-process.</a:t>
            </a:r>
          </a:p>
          <a:p>
            <a:pPr lvl="1"/>
            <a:r>
              <a:rPr lang="en-US" sz="2400" dirty="0"/>
              <a:t>Node.js – defaults to 8.4.0 but now can opt in to newer versions</a:t>
            </a:r>
          </a:p>
          <a:p>
            <a:pPr lvl="1"/>
            <a:r>
              <a:rPr lang="en-US" sz="2400" dirty="0"/>
              <a:t>Java</a:t>
            </a:r>
          </a:p>
          <a:p>
            <a:pPr lvl="1"/>
            <a:r>
              <a:rPr lang="en-US" sz="2400" dirty="0"/>
              <a:t>Python (early in progress)</a:t>
            </a:r>
          </a:p>
          <a:p>
            <a:pPr lvl="1"/>
            <a:r>
              <a:rPr lang="en-US" sz="2400" dirty="0"/>
              <a:t>Other languages in discussion / investigation</a:t>
            </a:r>
          </a:p>
          <a:p>
            <a:r>
              <a:rPr lang="en-US" sz="3200" dirty="0"/>
              <a:t>New extensibility model for bindings</a:t>
            </a:r>
          </a:p>
          <a:p>
            <a:pPr lvl="1"/>
            <a:r>
              <a:rPr lang="en-US" sz="2400" dirty="0"/>
              <a:t>Lighter core runtime</a:t>
            </a:r>
          </a:p>
          <a:p>
            <a:pPr lvl="1"/>
            <a:r>
              <a:rPr lang="en-US" sz="2400" dirty="0"/>
              <a:t>Version control</a:t>
            </a:r>
          </a:p>
          <a:p>
            <a:pPr lvl="1"/>
            <a:r>
              <a:rPr lang="en-US" sz="2400" dirty="0"/>
              <a:t>Today requires you manually “func extensions install” to use bindings / triggers</a:t>
            </a:r>
          </a:p>
        </p:txBody>
      </p:sp>
    </p:spTree>
    <p:extLst>
      <p:ext uri="{BB962C8B-B14F-4D97-AF65-F5344CB8AC3E}">
        <p14:creationId xmlns:p14="http://schemas.microsoft.com/office/powerpoint/2010/main" val="323215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B2261273-DF07-4DC1-9A70-CDCEEE3E9EF0}"/>
              </a:ext>
            </a:extLst>
          </p:cNvPr>
          <p:cNvGrpSpPr/>
          <p:nvPr/>
        </p:nvGrpSpPr>
        <p:grpSpPr>
          <a:xfrm>
            <a:off x="1745356" y="3884019"/>
            <a:ext cx="8753000" cy="2177852"/>
            <a:chOff x="1745356" y="3884019"/>
            <a:chExt cx="8753000" cy="2177852"/>
          </a:xfrm>
        </p:grpSpPr>
        <p:pic>
          <p:nvPicPr>
            <p:cNvPr id="5" name="Picture 4" descr="A close up of a logo&#10;&#10;Description generated with high confidence">
              <a:extLst>
                <a:ext uri="{FF2B5EF4-FFF2-40B4-BE49-F238E27FC236}">
                  <a16:creationId xmlns:a16="http://schemas.microsoft.com/office/drawing/2014/main" id="{C6FD408B-9C32-4F7E-BDBD-23FC50B58C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975" y="3915624"/>
              <a:ext cx="780290" cy="780290"/>
            </a:xfrm>
            <a:prstGeom prst="rect">
              <a:avLst/>
            </a:prstGeom>
          </p:spPr>
        </p:pic>
        <p:pic>
          <p:nvPicPr>
            <p:cNvPr id="7" name="Picture 6" descr="A picture containing sky&#10;&#10;Description generated with very high confidence">
              <a:extLst>
                <a:ext uri="{FF2B5EF4-FFF2-40B4-BE49-F238E27FC236}">
                  <a16:creationId xmlns:a16="http://schemas.microsoft.com/office/drawing/2014/main" id="{6D899113-2B9B-406F-9453-9EF4A274D4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985" y="3945351"/>
              <a:ext cx="720836" cy="720836"/>
            </a:xfrm>
            <a:prstGeom prst="rect">
              <a:avLst/>
            </a:prstGeom>
          </p:spPr>
        </p:pic>
        <p:cxnSp>
          <p:nvCxnSpPr>
            <p:cNvPr id="9" name="Straight Arrow Connector 8">
              <a:extLst>
                <a:ext uri="{FF2B5EF4-FFF2-40B4-BE49-F238E27FC236}">
                  <a16:creationId xmlns:a16="http://schemas.microsoft.com/office/drawing/2014/main" id="{2981B72B-CDC3-4BA0-A55D-DC2C3EA79134}"/>
                </a:ext>
              </a:extLst>
            </p:cNvPr>
            <p:cNvCxnSpPr>
              <a:cxnSpLocks/>
              <a:stCxn id="5" idx="3"/>
              <a:endCxn id="7" idx="1"/>
            </p:cNvCxnSpPr>
            <p:nvPr/>
          </p:nvCxnSpPr>
          <p:spPr>
            <a:xfrm>
              <a:off x="3699265" y="4305769"/>
              <a:ext cx="10467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vector graphics&#10;&#10;Description generated with high confidence">
              <a:extLst>
                <a:ext uri="{FF2B5EF4-FFF2-40B4-BE49-F238E27FC236}">
                  <a16:creationId xmlns:a16="http://schemas.microsoft.com/office/drawing/2014/main" id="{AF7FC5A4-EE4C-4343-90B0-8142DC6AB63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975" y="5281581"/>
              <a:ext cx="780290" cy="780290"/>
            </a:xfrm>
            <a:prstGeom prst="rect">
              <a:avLst/>
            </a:prstGeom>
          </p:spPr>
        </p:pic>
        <p:cxnSp>
          <p:nvCxnSpPr>
            <p:cNvPr id="14" name="Straight Arrow Connector 13">
              <a:extLst>
                <a:ext uri="{FF2B5EF4-FFF2-40B4-BE49-F238E27FC236}">
                  <a16:creationId xmlns:a16="http://schemas.microsoft.com/office/drawing/2014/main" id="{F697F668-7F65-4F6C-8273-F3E90D61303B}"/>
                </a:ext>
              </a:extLst>
            </p:cNvPr>
            <p:cNvCxnSpPr>
              <a:cxnSpLocks/>
              <a:stCxn id="5" idx="2"/>
              <a:endCxn id="12" idx="0"/>
            </p:cNvCxnSpPr>
            <p:nvPr/>
          </p:nvCxnSpPr>
          <p:spPr>
            <a:xfrm>
              <a:off x="3309120" y="4695914"/>
              <a:ext cx="0" cy="5856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A4DEF9-E3E6-455E-B549-1D721FD45951}"/>
                </a:ext>
              </a:extLst>
            </p:cNvPr>
            <p:cNvSpPr txBox="1"/>
            <p:nvPr/>
          </p:nvSpPr>
          <p:spPr>
            <a:xfrm>
              <a:off x="1745356" y="4695914"/>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site telemetry</a:t>
              </a:r>
            </a:p>
          </p:txBody>
        </p:sp>
        <p:pic>
          <p:nvPicPr>
            <p:cNvPr id="18" name="Picture 17" descr="A picture containing vector graphics&#10;&#10;Description generated with high confidence">
              <a:extLst>
                <a:ext uri="{FF2B5EF4-FFF2-40B4-BE49-F238E27FC236}">
                  <a16:creationId xmlns:a16="http://schemas.microsoft.com/office/drawing/2014/main" id="{475B05EB-D436-47C0-A5AB-52FA600DDE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598" y="3915624"/>
              <a:ext cx="780290" cy="780290"/>
            </a:xfrm>
            <a:prstGeom prst="rect">
              <a:avLst/>
            </a:prstGeom>
          </p:spPr>
        </p:pic>
        <p:cxnSp>
          <p:nvCxnSpPr>
            <p:cNvPr id="20" name="Straight Arrow Connector 19">
              <a:extLst>
                <a:ext uri="{FF2B5EF4-FFF2-40B4-BE49-F238E27FC236}">
                  <a16:creationId xmlns:a16="http://schemas.microsoft.com/office/drawing/2014/main" id="{A5BE8272-1E4A-4D72-BEC2-566AC33A6D60}"/>
                </a:ext>
              </a:extLst>
            </p:cNvPr>
            <p:cNvCxnSpPr>
              <a:cxnSpLocks/>
              <a:stCxn id="18" idx="1"/>
              <a:endCxn id="7" idx="3"/>
            </p:cNvCxnSpPr>
            <p:nvPr/>
          </p:nvCxnSpPr>
          <p:spPr>
            <a:xfrm flipH="1">
              <a:off x="5466821" y="4305769"/>
              <a:ext cx="5757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A close up of a sign&#10;&#10;Description generated with high confidence">
              <a:extLst>
                <a:ext uri="{FF2B5EF4-FFF2-40B4-BE49-F238E27FC236}">
                  <a16:creationId xmlns:a16="http://schemas.microsoft.com/office/drawing/2014/main" id="{27062380-59DE-42C8-A18C-897182DE56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6198" y="3915625"/>
              <a:ext cx="780290" cy="780290"/>
            </a:xfrm>
            <a:prstGeom prst="rect">
              <a:avLst/>
            </a:prstGeom>
          </p:spPr>
        </p:pic>
        <p:pic>
          <p:nvPicPr>
            <p:cNvPr id="26" name="Graphic 25">
              <a:extLst>
                <a:ext uri="{FF2B5EF4-FFF2-40B4-BE49-F238E27FC236}">
                  <a16:creationId xmlns:a16="http://schemas.microsoft.com/office/drawing/2014/main" id="{5429D827-8896-4602-A46A-48C22A2F19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6655" y="3982064"/>
              <a:ext cx="647411" cy="647411"/>
            </a:xfrm>
            <a:prstGeom prst="rect">
              <a:avLst/>
            </a:prstGeom>
          </p:spPr>
        </p:pic>
        <p:cxnSp>
          <p:nvCxnSpPr>
            <p:cNvPr id="28" name="Straight Arrow Connector 27">
              <a:extLst>
                <a:ext uri="{FF2B5EF4-FFF2-40B4-BE49-F238E27FC236}">
                  <a16:creationId xmlns:a16="http://schemas.microsoft.com/office/drawing/2014/main" id="{344716C5-EC82-4F4D-B6E3-1D0D239C1A39}"/>
                </a:ext>
              </a:extLst>
            </p:cNvPr>
            <p:cNvCxnSpPr>
              <a:endCxn id="24" idx="1"/>
            </p:cNvCxnSpPr>
            <p:nvPr/>
          </p:nvCxnSpPr>
          <p:spPr>
            <a:xfrm>
              <a:off x="6766165" y="4305770"/>
              <a:ext cx="7500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79F75B8-DBCE-41D3-890E-85AE7D3420AE}"/>
                </a:ext>
              </a:extLst>
            </p:cNvPr>
            <p:cNvCxnSpPr>
              <a:stCxn id="24" idx="3"/>
              <a:endCxn id="26" idx="1"/>
            </p:cNvCxnSpPr>
            <p:nvPr/>
          </p:nvCxnSpPr>
          <p:spPr>
            <a:xfrm>
              <a:off x="8296488" y="4305770"/>
              <a:ext cx="7101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58EB29A-A815-4065-ABC0-323BC80EB271}"/>
                </a:ext>
              </a:extLst>
            </p:cNvPr>
            <p:cNvSpPr txBox="1"/>
            <p:nvPr/>
          </p:nvSpPr>
          <p:spPr>
            <a:xfrm>
              <a:off x="3322036" y="3884019"/>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order</a:t>
              </a:r>
            </a:p>
          </p:txBody>
        </p:sp>
        <p:sp>
          <p:nvSpPr>
            <p:cNvPr id="47" name="TextBox 46">
              <a:extLst>
                <a:ext uri="{FF2B5EF4-FFF2-40B4-BE49-F238E27FC236}">
                  <a16:creationId xmlns:a16="http://schemas.microsoft.com/office/drawing/2014/main" id="{84A7D174-EF18-42C2-9770-CAF85DFC2BBD}"/>
                </a:ext>
              </a:extLst>
            </p:cNvPr>
            <p:cNvSpPr txBox="1"/>
            <p:nvPr/>
          </p:nvSpPr>
          <p:spPr>
            <a:xfrm>
              <a:off x="5644446" y="4509165"/>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process order</a:t>
              </a:r>
            </a:p>
          </p:txBody>
        </p:sp>
        <p:sp>
          <p:nvSpPr>
            <p:cNvPr id="52" name="TextBox 51">
              <a:extLst>
                <a:ext uri="{FF2B5EF4-FFF2-40B4-BE49-F238E27FC236}">
                  <a16:creationId xmlns:a16="http://schemas.microsoft.com/office/drawing/2014/main" id="{6714D048-9C49-45F9-9C23-0F860D465541}"/>
                </a:ext>
              </a:extLst>
            </p:cNvPr>
            <p:cNvSpPr txBox="1"/>
            <p:nvPr/>
          </p:nvSpPr>
          <p:spPr>
            <a:xfrm>
              <a:off x="7055598" y="4509165"/>
              <a:ext cx="1670751"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ship it</a:t>
              </a:r>
            </a:p>
          </p:txBody>
        </p:sp>
        <p:sp>
          <p:nvSpPr>
            <p:cNvPr id="54" name="TextBox 53">
              <a:extLst>
                <a:ext uri="{FF2B5EF4-FFF2-40B4-BE49-F238E27FC236}">
                  <a16:creationId xmlns:a16="http://schemas.microsoft.com/office/drawing/2014/main" id="{715DC510-9A0A-47B2-A79D-09C19C9ED592}"/>
                </a:ext>
              </a:extLst>
            </p:cNvPr>
            <p:cNvSpPr txBox="1"/>
            <p:nvPr/>
          </p:nvSpPr>
          <p:spPr>
            <a:xfrm>
              <a:off x="8417756" y="4509165"/>
              <a:ext cx="208060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custom topic event</a:t>
              </a:r>
            </a:p>
          </p:txBody>
        </p:sp>
      </p:grpSp>
    </p:spTree>
    <p:extLst>
      <p:ext uri="{BB962C8B-B14F-4D97-AF65-F5344CB8AC3E}">
        <p14:creationId xmlns:p14="http://schemas.microsoft.com/office/powerpoint/2010/main" val="40841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Plus 17">
            <a:extLst>
              <a:ext uri="{FF2B5EF4-FFF2-40B4-BE49-F238E27FC236}">
                <a16:creationId xmlns:a16="http://schemas.microsoft.com/office/drawing/2014/main" id="{F3582905-20B6-474B-A5F3-8CC5AFE9930D}"/>
              </a:ext>
            </a:extLst>
          </p:cNvPr>
          <p:cNvSpPr/>
          <p:nvPr/>
        </p:nvSpPr>
        <p:spPr bwMode="auto">
          <a:xfrm>
            <a:off x="2948636" y="3164902"/>
            <a:ext cx="493301" cy="428625"/>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4" name="TextBox 3">
            <a:extLst>
              <a:ext uri="{FF2B5EF4-FFF2-40B4-BE49-F238E27FC236}">
                <a16:creationId xmlns:a16="http://schemas.microsoft.com/office/drawing/2014/main" id="{09F38EB7-32CE-4C24-841F-BE4E60C6DD3B}"/>
              </a:ext>
            </a:extLst>
          </p:cNvPr>
          <p:cNvSpPr txBox="1"/>
          <p:nvPr/>
        </p:nvSpPr>
        <p:spPr>
          <a:xfrm>
            <a:off x="205140" y="1864042"/>
            <a:ext cx="2277584" cy="4367636"/>
          </a:xfrm>
          <a:prstGeom prst="rect">
            <a:avLst/>
          </a:prstGeom>
          <a:solidFill>
            <a:srgbClr val="505050"/>
          </a:solidFill>
        </p:spPr>
        <p:txBody>
          <a:bodyPr wrap="square" lIns="175735" tIns="140588" rIns="175735" bIns="140588"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Consumption</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5" b="0" i="1" u="none" strike="noStrike" kern="0" cap="none" spc="0" normalizeH="0" baseline="0" noProof="0" dirty="0" err="1">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Serverless</a:t>
            </a:r>
            <a:endParaRPr kumimoji="0" lang="en-US" sz="1345" b="0" i="1"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endParaRPr>
          </a:p>
        </p:txBody>
      </p:sp>
      <p:sp>
        <p:nvSpPr>
          <p:cNvPr id="5" name="TextBox 4">
            <a:extLst>
              <a:ext uri="{FF2B5EF4-FFF2-40B4-BE49-F238E27FC236}">
                <a16:creationId xmlns:a16="http://schemas.microsoft.com/office/drawing/2014/main" id="{38324FAE-F834-4CAB-BE60-02C10691E6AD}"/>
              </a:ext>
            </a:extLst>
          </p:cNvPr>
          <p:cNvSpPr txBox="1"/>
          <p:nvPr/>
        </p:nvSpPr>
        <p:spPr>
          <a:xfrm>
            <a:off x="168907" y="4726032"/>
            <a:ext cx="2235460" cy="1029227"/>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Pay only for what you use! Metering is per execution and per GB Second.</a:t>
            </a:r>
          </a:p>
        </p:txBody>
      </p:sp>
      <p:sp>
        <p:nvSpPr>
          <p:cNvPr id="6" name="TextBox 5">
            <a:extLst>
              <a:ext uri="{FF2B5EF4-FFF2-40B4-BE49-F238E27FC236}">
                <a16:creationId xmlns:a16="http://schemas.microsoft.com/office/drawing/2014/main" id="{8C107529-8A5E-4DC6-9E92-4CEC4C8F9F93}"/>
              </a:ext>
            </a:extLst>
          </p:cNvPr>
          <p:cNvSpPr txBox="1"/>
          <p:nvPr/>
        </p:nvSpPr>
        <p:spPr>
          <a:xfrm>
            <a:off x="2584431" y="1864042"/>
            <a:ext cx="2277584" cy="4367636"/>
          </a:xfrm>
          <a:prstGeom prst="rect">
            <a:avLst/>
          </a:prstGeom>
          <a:solidFill>
            <a:srgbClr val="000000"/>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961"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cs typeface="Segoe UI Semilight" charset="0"/>
              </a:rPr>
              <a:t>App Service Plan</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3" b="0" i="1"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cs typeface="Segoe UI Semilight" charset="0"/>
              </a:rPr>
              <a:t>Free, Basic, Standard, Premium</a:t>
            </a:r>
          </a:p>
        </p:txBody>
      </p:sp>
      <p:sp>
        <p:nvSpPr>
          <p:cNvPr id="7" name="TextBox 6">
            <a:extLst>
              <a:ext uri="{FF2B5EF4-FFF2-40B4-BE49-F238E27FC236}">
                <a16:creationId xmlns:a16="http://schemas.microsoft.com/office/drawing/2014/main" id="{BA670B68-216E-4E94-A11E-2DB8C52CE503}"/>
              </a:ext>
            </a:extLst>
          </p:cNvPr>
          <p:cNvSpPr txBox="1"/>
          <p:nvPr/>
        </p:nvSpPr>
        <p:spPr>
          <a:xfrm>
            <a:off x="4955215" y="1864042"/>
            <a:ext cx="2277584" cy="4367636"/>
          </a:xfrm>
          <a:prstGeom prst="rect">
            <a:avLst/>
          </a:prstGeom>
          <a:solidFill>
            <a:srgbClr val="505050"/>
          </a:solidFill>
        </p:spPr>
        <p:txBody>
          <a:bodyPr wrap="square" lIns="175735" tIns="140588" rIns="175735" bIns="140588"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App Service Environment</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5"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Network Isolation</a:t>
            </a:r>
          </a:p>
        </p:txBody>
      </p:sp>
      <p:sp>
        <p:nvSpPr>
          <p:cNvPr id="9" name="TextBox 8">
            <a:extLst>
              <a:ext uri="{FF2B5EF4-FFF2-40B4-BE49-F238E27FC236}">
                <a16:creationId xmlns:a16="http://schemas.microsoft.com/office/drawing/2014/main" id="{385758AC-406B-4B9F-83EB-80DC98D1C0F0}"/>
              </a:ext>
            </a:extLst>
          </p:cNvPr>
          <p:cNvSpPr txBox="1"/>
          <p:nvPr/>
        </p:nvSpPr>
        <p:spPr>
          <a:xfrm>
            <a:off x="7327624" y="1864042"/>
            <a:ext cx="2277584" cy="4367636"/>
          </a:xfrm>
          <a:prstGeom prst="rect">
            <a:avLst/>
          </a:prstGeom>
          <a:solidFill>
            <a:srgbClr val="000000"/>
          </a:solidFill>
        </p:spPr>
        <p:txBody>
          <a:bodyPr wrap="square" lIns="175735" tIns="140588" rIns="175735" bIns="140588" rtlCol="0">
            <a:noAutofit/>
          </a:bodyPr>
          <a:lstStyle>
            <a:defPPr>
              <a:defRPr lang="en-US"/>
            </a:defPPr>
            <a:lvl1pPr marR="0" lvl="0" indent="0" algn="ctr" defTabSz="895638" fontAlgn="auto">
              <a:lnSpc>
                <a:spcPct val="90000"/>
              </a:lnSpc>
              <a:spcBef>
                <a:spcPts val="0"/>
              </a:spcBef>
              <a:spcAft>
                <a:spcPts val="0"/>
              </a:spcAft>
              <a:buClrTx/>
              <a:buSzTx/>
              <a:buFontTx/>
              <a:buNone/>
              <a:tabLst>
                <a:tab pos="877995" algn="l"/>
              </a:tabLst>
              <a:defRPr kumimoji="0" sz="2400" b="0" i="0" u="none" strike="noStrike" kern="0" cap="none" spc="0" normalizeH="0" baseline="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defRPr>
            </a:lvl1p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2353"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Azure Stack</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3"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cs typeface="Segoe UI Semilight" charset="0"/>
              </a:rPr>
              <a:t>On Premises</a:t>
            </a:r>
          </a:p>
        </p:txBody>
      </p:sp>
      <p:sp>
        <p:nvSpPr>
          <p:cNvPr id="10" name="TextBox 9">
            <a:extLst>
              <a:ext uri="{FF2B5EF4-FFF2-40B4-BE49-F238E27FC236}">
                <a16:creationId xmlns:a16="http://schemas.microsoft.com/office/drawing/2014/main" id="{DB80E689-45E2-4DC5-BCEA-395F7BED7224}"/>
              </a:ext>
            </a:extLst>
          </p:cNvPr>
          <p:cNvSpPr txBox="1"/>
          <p:nvPr/>
        </p:nvSpPr>
        <p:spPr>
          <a:xfrm>
            <a:off x="9682476" y="1852765"/>
            <a:ext cx="2277584" cy="4367636"/>
          </a:xfrm>
          <a:prstGeom prst="rect">
            <a:avLst/>
          </a:prstGeom>
          <a:solidFill>
            <a:srgbClr val="505050"/>
          </a:solidFill>
        </p:spPr>
        <p:txBody>
          <a:bodyPr wrap="square" lIns="175735" tIns="140588" rIns="175735" bIns="140588" rtlCol="0">
            <a:noAutofit/>
          </a:bodyPr>
          <a:lstStyle/>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765"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Azure Functions Runtime (preview)</a:t>
            </a:r>
          </a:p>
          <a:p>
            <a:pPr marL="0" marR="0" lvl="0" indent="0" algn="ctr" defTabSz="877994" rtl="0" eaLnBrk="1" fontAlgn="auto" latinLnBrk="0" hangingPunct="1">
              <a:lnSpc>
                <a:spcPct val="90000"/>
              </a:lnSpc>
              <a:spcBef>
                <a:spcPts val="0"/>
              </a:spcBef>
              <a:spcAft>
                <a:spcPts val="0"/>
              </a:spcAft>
              <a:buClrTx/>
              <a:buSzTx/>
              <a:buFontTx/>
              <a:buNone/>
              <a:tabLst>
                <a:tab pos="860698" algn="l"/>
              </a:tabLst>
              <a:defRPr/>
            </a:pPr>
            <a:r>
              <a:rPr kumimoji="0" lang="en-US" sz="1345" b="0" i="1"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Segoe UI Semilight" charset="0"/>
                <a:cs typeface="Segoe UI Semilight" charset="0"/>
              </a:rPr>
              <a:t>Functions on your Server</a:t>
            </a:r>
          </a:p>
        </p:txBody>
      </p:sp>
      <p:pic>
        <p:nvPicPr>
          <p:cNvPr id="11" name="Picture 10">
            <a:extLst>
              <a:ext uri="{FF2B5EF4-FFF2-40B4-BE49-F238E27FC236}">
                <a16:creationId xmlns:a16="http://schemas.microsoft.com/office/drawing/2014/main" id="{3CBD8C4C-FDF7-439D-AA61-5B1577A0EA9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8627" y="2880744"/>
            <a:ext cx="1665707" cy="1665707"/>
          </a:xfrm>
          <a:prstGeom prst="rect">
            <a:avLst/>
          </a:prstGeom>
        </p:spPr>
      </p:pic>
      <p:sp>
        <p:nvSpPr>
          <p:cNvPr id="12" name="TextBox 11">
            <a:extLst>
              <a:ext uri="{FF2B5EF4-FFF2-40B4-BE49-F238E27FC236}">
                <a16:creationId xmlns:a16="http://schemas.microsoft.com/office/drawing/2014/main" id="{F3D80EE5-08B8-46A1-974A-027635ABF894}"/>
              </a:ext>
            </a:extLst>
          </p:cNvPr>
          <p:cNvSpPr txBox="1"/>
          <p:nvPr/>
        </p:nvSpPr>
        <p:spPr>
          <a:xfrm>
            <a:off x="4928828" y="4688316"/>
            <a:ext cx="2511023" cy="1663607"/>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Your own dedicated cloud environment with network isolation for apps, higher scale, and the ability to connect securely to local </a:t>
            </a:r>
            <a:r>
              <a:rPr kumimoji="0" lang="en-US" sz="1345" b="0" i="0" u="none" strike="noStrike" kern="1200" cap="none" spc="0" normalizeH="0" baseline="0" noProof="0" dirty="0" err="1">
                <a:ln>
                  <a:noFill/>
                </a:ln>
                <a:solidFill>
                  <a:srgbClr val="FFFFFF"/>
                </a:solidFill>
                <a:effectLst/>
                <a:uLnTx/>
                <a:uFillTx/>
                <a:latin typeface="Segoe UI Semilight"/>
                <a:ea typeface="+mn-ea"/>
                <a:cs typeface="+mn-cs"/>
              </a:rPr>
              <a:t>vNets</a:t>
            </a: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 </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34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E26B3911-AF7C-4874-B7A5-7732B228A41A}"/>
              </a:ext>
            </a:extLst>
          </p:cNvPr>
          <p:cNvSpPr txBox="1"/>
          <p:nvPr/>
        </p:nvSpPr>
        <p:spPr>
          <a:xfrm>
            <a:off x="2549537" y="4791057"/>
            <a:ext cx="2511023" cy="1290975"/>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dirty="0">
                <a:ln>
                  <a:noFill/>
                </a:ln>
                <a:solidFill>
                  <a:srgbClr val="FFFFFF"/>
                </a:solidFill>
                <a:effectLst/>
                <a:uLnTx/>
                <a:uFillTx/>
                <a:latin typeface="Segoe UI Semilight"/>
                <a:ea typeface="+mn-ea"/>
                <a:cs typeface="+mn-cs"/>
              </a:rPr>
              <a:t>All the advantages of Functions with the SLA and ‘always on’ features of an App Service Plan.</a:t>
            </a:r>
          </a:p>
          <a:p>
            <a:pPr marL="0" marR="0" lvl="0" indent="0" algn="l" defTabSz="896354" rtl="0" eaLnBrk="1" fontAlgn="auto" latinLnBrk="0" hangingPunct="1">
              <a:lnSpc>
                <a:spcPct val="90000"/>
              </a:lnSpc>
              <a:spcBef>
                <a:spcPts val="0"/>
              </a:spcBef>
              <a:spcAft>
                <a:spcPts val="576"/>
              </a:spcAft>
              <a:buClrTx/>
              <a:buSzTx/>
              <a:buFontTx/>
              <a:buNone/>
              <a:tabLst/>
              <a:defRPr/>
            </a:pPr>
            <a:endParaRPr kumimoji="0" lang="en-US" sz="1345"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4" name="TextBox 13">
            <a:extLst>
              <a:ext uri="{FF2B5EF4-FFF2-40B4-BE49-F238E27FC236}">
                <a16:creationId xmlns:a16="http://schemas.microsoft.com/office/drawing/2014/main" id="{4EA0D6FA-CB72-4343-9298-62496866B78D}"/>
              </a:ext>
            </a:extLst>
          </p:cNvPr>
          <p:cNvSpPr txBox="1"/>
          <p:nvPr/>
        </p:nvSpPr>
        <p:spPr>
          <a:xfrm>
            <a:off x="7259186" y="4688316"/>
            <a:ext cx="2435884" cy="1401859"/>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a:ln>
                  <a:noFill/>
                </a:ln>
                <a:solidFill>
                  <a:srgbClr val="FFFFFF"/>
                </a:solidFill>
                <a:effectLst/>
                <a:uLnTx/>
                <a:uFillTx/>
                <a:latin typeface="Segoe UI Semilight"/>
                <a:ea typeface="+mn-ea"/>
                <a:cs typeface="+mn-cs"/>
              </a:rPr>
              <a:t>Leverage cloud innovations </a:t>
            </a:r>
            <a:br>
              <a:rPr kumimoji="0" lang="en-US" sz="1345" b="0" i="0" u="none" strike="noStrike" kern="1200" cap="none" spc="0" normalizeH="0" baseline="0" noProof="0">
                <a:ln>
                  <a:noFill/>
                </a:ln>
                <a:solidFill>
                  <a:srgbClr val="FFFFFF"/>
                </a:solidFill>
                <a:effectLst/>
                <a:uLnTx/>
                <a:uFillTx/>
                <a:latin typeface="Segoe UI Semilight"/>
                <a:ea typeface="+mn-ea"/>
                <a:cs typeface="+mn-cs"/>
              </a:rPr>
            </a:br>
            <a:r>
              <a:rPr kumimoji="0" lang="en-US" sz="1345" b="0" i="0" u="none" strike="noStrike" kern="1200" cap="none" spc="0" normalizeH="0" baseline="0" noProof="0">
                <a:ln>
                  <a:noFill/>
                </a:ln>
                <a:solidFill>
                  <a:srgbClr val="FFFFFF"/>
                </a:solidFill>
                <a:effectLst/>
                <a:uLnTx/>
                <a:uFillTx/>
                <a:latin typeface="Segoe UI Semilight"/>
                <a:ea typeface="+mn-ea"/>
                <a:cs typeface="+mn-cs"/>
              </a:rPr>
              <a:t>in on-premises infrastructure.  </a:t>
            </a:r>
            <a:br>
              <a:rPr kumimoji="0" lang="en-US" sz="1345" b="0" i="0" u="none" strike="noStrike" kern="1200" cap="none" spc="0" normalizeH="0" baseline="0" noProof="0">
                <a:ln>
                  <a:noFill/>
                </a:ln>
                <a:solidFill>
                  <a:srgbClr val="FFFFFF"/>
                </a:solidFill>
                <a:effectLst/>
                <a:uLnTx/>
                <a:uFillTx/>
                <a:latin typeface="Segoe UI Semilight"/>
                <a:ea typeface="+mn-ea"/>
                <a:cs typeface="+mn-cs"/>
              </a:rPr>
            </a:br>
            <a:r>
              <a:rPr kumimoji="0" lang="en-US" sz="1345" b="0" i="0" u="none" strike="noStrike" kern="1200" cap="none" spc="0" normalizeH="0" baseline="0" noProof="0">
                <a:ln>
                  <a:noFill/>
                </a:ln>
                <a:solidFill>
                  <a:srgbClr val="FFFFFF"/>
                </a:solidFill>
                <a:effectLst/>
                <a:uLnTx/>
                <a:uFillTx/>
                <a:latin typeface="Segoe UI Semilight"/>
                <a:ea typeface="+mn-ea"/>
                <a:cs typeface="+mn-cs"/>
              </a:rPr>
              <a:t>Azure Stack brings the power of Azure to your own data centers.</a:t>
            </a:r>
          </a:p>
        </p:txBody>
      </p:sp>
      <p:sp>
        <p:nvSpPr>
          <p:cNvPr id="15" name="TextBox 14">
            <a:extLst>
              <a:ext uri="{FF2B5EF4-FFF2-40B4-BE49-F238E27FC236}">
                <a16:creationId xmlns:a16="http://schemas.microsoft.com/office/drawing/2014/main" id="{8368F578-26DB-4F68-A436-E66EC4DD45A6}"/>
              </a:ext>
            </a:extLst>
          </p:cNvPr>
          <p:cNvSpPr txBox="1"/>
          <p:nvPr/>
        </p:nvSpPr>
        <p:spPr>
          <a:xfrm>
            <a:off x="9723913" y="4699232"/>
            <a:ext cx="2169625" cy="1029227"/>
          </a:xfrm>
          <a:prstGeom prst="rect">
            <a:avLst/>
          </a:prstGeom>
          <a:noFill/>
        </p:spPr>
        <p:txBody>
          <a:bodyPr wrap="square" lIns="175761" tIns="140609" rIns="175761" bIns="140609" rtlCol="0">
            <a:spAutoFit/>
          </a:body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1345" b="0" i="0" u="none" strike="noStrike" kern="1200" cap="none" spc="0" normalizeH="0" baseline="0" noProof="0">
                <a:ln>
                  <a:noFill/>
                </a:ln>
                <a:solidFill>
                  <a:srgbClr val="FFFFFF"/>
                </a:solidFill>
                <a:effectLst/>
                <a:uLnTx/>
                <a:uFillTx/>
                <a:latin typeface="Segoe UI Semilight"/>
                <a:ea typeface="+mn-ea"/>
                <a:cs typeface="+mn-cs"/>
              </a:rPr>
              <a:t>Run your Azure Functions on your local server (without the rest of Azure)</a:t>
            </a:r>
          </a:p>
        </p:txBody>
      </p:sp>
      <p:pic>
        <p:nvPicPr>
          <p:cNvPr id="16" name="Picture 15">
            <a:extLst>
              <a:ext uri="{FF2B5EF4-FFF2-40B4-BE49-F238E27FC236}">
                <a16:creationId xmlns:a16="http://schemas.microsoft.com/office/drawing/2014/main" id="{357C6A2F-AB52-4624-919B-1195A736A7B6}"/>
              </a:ext>
            </a:extLst>
          </p:cNvPr>
          <p:cNvPicPr>
            <a:picLocks noChangeAspect="1"/>
          </p:cNvPicPr>
          <p:nvPr/>
        </p:nvPicPr>
        <p:blipFill>
          <a:blip r:embed="rId4"/>
          <a:stretch>
            <a:fillRect/>
          </a:stretch>
        </p:blipFill>
        <p:spPr>
          <a:xfrm>
            <a:off x="7609648" y="2898373"/>
            <a:ext cx="1671044" cy="1671044"/>
          </a:xfrm>
          <a:prstGeom prst="rect">
            <a:avLst/>
          </a:prstGeom>
        </p:spPr>
      </p:pic>
      <p:grpSp>
        <p:nvGrpSpPr>
          <p:cNvPr id="17" name="Group 16">
            <a:extLst>
              <a:ext uri="{FF2B5EF4-FFF2-40B4-BE49-F238E27FC236}">
                <a16:creationId xmlns:a16="http://schemas.microsoft.com/office/drawing/2014/main" id="{DD8BEE43-820F-448C-9900-23D246B79421}"/>
              </a:ext>
            </a:extLst>
          </p:cNvPr>
          <p:cNvGrpSpPr/>
          <p:nvPr/>
        </p:nvGrpSpPr>
        <p:grpSpPr>
          <a:xfrm>
            <a:off x="8722811" y="4016806"/>
            <a:ext cx="815122" cy="774251"/>
            <a:chOff x="4619625" y="3367088"/>
            <a:chExt cx="665163" cy="425450"/>
          </a:xfrm>
        </p:grpSpPr>
        <p:sp>
          <p:nvSpPr>
            <p:cNvPr id="18" name="Rectangle 386">
              <a:extLst>
                <a:ext uri="{FF2B5EF4-FFF2-40B4-BE49-F238E27FC236}">
                  <a16:creationId xmlns:a16="http://schemas.microsoft.com/office/drawing/2014/main" id="{F983DCF8-84CD-4EED-946F-FE7438F14B21}"/>
                </a:ext>
              </a:extLst>
            </p:cNvPr>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87">
              <a:extLst>
                <a:ext uri="{FF2B5EF4-FFF2-40B4-BE49-F238E27FC236}">
                  <a16:creationId xmlns:a16="http://schemas.microsoft.com/office/drawing/2014/main" id="{24B4B543-4387-414E-9036-42AB48C7D990}"/>
                </a:ext>
              </a:extLst>
            </p:cNvPr>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88">
              <a:extLst>
                <a:ext uri="{FF2B5EF4-FFF2-40B4-BE49-F238E27FC236}">
                  <a16:creationId xmlns:a16="http://schemas.microsoft.com/office/drawing/2014/main" id="{A90638A1-10C6-4877-8FF5-7FBF43B4ABB4}"/>
                </a:ext>
              </a:extLst>
            </p:cNvPr>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89">
              <a:extLst>
                <a:ext uri="{FF2B5EF4-FFF2-40B4-BE49-F238E27FC236}">
                  <a16:creationId xmlns:a16="http://schemas.microsoft.com/office/drawing/2014/main" id="{9D4E56BA-AB57-46CD-8908-9AD181B77B3D}"/>
                </a:ext>
              </a:extLst>
            </p:cNvPr>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90">
              <a:extLst>
                <a:ext uri="{FF2B5EF4-FFF2-40B4-BE49-F238E27FC236}">
                  <a16:creationId xmlns:a16="http://schemas.microsoft.com/office/drawing/2014/main" id="{1E1133D1-595D-4AAB-B71A-92595A3E1C1E}"/>
                </a:ext>
              </a:extLst>
            </p:cNvPr>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391">
              <a:extLst>
                <a:ext uri="{FF2B5EF4-FFF2-40B4-BE49-F238E27FC236}">
                  <a16:creationId xmlns:a16="http://schemas.microsoft.com/office/drawing/2014/main" id="{83BFFE44-4B70-406D-8D90-080636EC8431}"/>
                </a:ext>
              </a:extLst>
            </p:cNvPr>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392">
              <a:extLst>
                <a:ext uri="{FF2B5EF4-FFF2-40B4-BE49-F238E27FC236}">
                  <a16:creationId xmlns:a16="http://schemas.microsoft.com/office/drawing/2014/main" id="{8EFBB8BF-3704-4256-8BEF-A2C53932CD07}"/>
                </a:ext>
              </a:extLst>
            </p:cNvPr>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393">
              <a:extLst>
                <a:ext uri="{FF2B5EF4-FFF2-40B4-BE49-F238E27FC236}">
                  <a16:creationId xmlns:a16="http://schemas.microsoft.com/office/drawing/2014/main" id="{CBA147CF-739D-4874-90B8-F9DEFBEA3F0C}"/>
                </a:ext>
              </a:extLst>
            </p:cNvPr>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394">
              <a:extLst>
                <a:ext uri="{FF2B5EF4-FFF2-40B4-BE49-F238E27FC236}">
                  <a16:creationId xmlns:a16="http://schemas.microsoft.com/office/drawing/2014/main" id="{0AC57C62-3DFE-4EF0-98FC-6626A6C053E2}"/>
                </a:ext>
              </a:extLst>
            </p:cNvPr>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395">
              <a:extLst>
                <a:ext uri="{FF2B5EF4-FFF2-40B4-BE49-F238E27FC236}">
                  <a16:creationId xmlns:a16="http://schemas.microsoft.com/office/drawing/2014/main" id="{879C6D12-3BD2-4014-AF0C-D0DEC766E3CF}"/>
                </a:ext>
              </a:extLst>
            </p:cNvPr>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396">
              <a:extLst>
                <a:ext uri="{FF2B5EF4-FFF2-40B4-BE49-F238E27FC236}">
                  <a16:creationId xmlns:a16="http://schemas.microsoft.com/office/drawing/2014/main" id="{FF8B3538-B3D7-4391-B273-596DA2466AAE}"/>
                </a:ext>
              </a:extLst>
            </p:cNvPr>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 name="Rectangle 397">
              <a:extLst>
                <a:ext uri="{FF2B5EF4-FFF2-40B4-BE49-F238E27FC236}">
                  <a16:creationId xmlns:a16="http://schemas.microsoft.com/office/drawing/2014/main" id="{BBAF19A6-F8AE-4C4B-AA03-C14610D3D243}"/>
                </a:ext>
              </a:extLst>
            </p:cNvPr>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398">
              <a:extLst>
                <a:ext uri="{FF2B5EF4-FFF2-40B4-BE49-F238E27FC236}">
                  <a16:creationId xmlns:a16="http://schemas.microsoft.com/office/drawing/2014/main" id="{240F319B-51DA-4220-8444-72F1749EEFDE}"/>
                </a:ext>
              </a:extLst>
            </p:cNvPr>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99">
              <a:extLst>
                <a:ext uri="{FF2B5EF4-FFF2-40B4-BE49-F238E27FC236}">
                  <a16:creationId xmlns:a16="http://schemas.microsoft.com/office/drawing/2014/main" id="{3FD29CB4-6032-4B1B-85B3-F9548A3F1085}"/>
                </a:ext>
              </a:extLst>
            </p:cNvPr>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400">
              <a:extLst>
                <a:ext uri="{FF2B5EF4-FFF2-40B4-BE49-F238E27FC236}">
                  <a16:creationId xmlns:a16="http://schemas.microsoft.com/office/drawing/2014/main" id="{B6B1B975-0A02-484A-8618-7507E645C8DF}"/>
                </a:ext>
              </a:extLst>
            </p:cNvPr>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401">
              <a:extLst>
                <a:ext uri="{FF2B5EF4-FFF2-40B4-BE49-F238E27FC236}">
                  <a16:creationId xmlns:a16="http://schemas.microsoft.com/office/drawing/2014/main" id="{66359E78-7FEC-4DAB-8F88-86CFE1D81486}"/>
                </a:ext>
              </a:extLst>
            </p:cNvPr>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402">
              <a:extLst>
                <a:ext uri="{FF2B5EF4-FFF2-40B4-BE49-F238E27FC236}">
                  <a16:creationId xmlns:a16="http://schemas.microsoft.com/office/drawing/2014/main" id="{D73F86B5-7AE2-42A5-9729-9BD848D5AFEB}"/>
                </a:ext>
              </a:extLst>
            </p:cNvPr>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403">
              <a:extLst>
                <a:ext uri="{FF2B5EF4-FFF2-40B4-BE49-F238E27FC236}">
                  <a16:creationId xmlns:a16="http://schemas.microsoft.com/office/drawing/2014/main" id="{826D8D19-2DDC-4C0B-9DC8-8960D9A3C220}"/>
                </a:ext>
              </a:extLst>
            </p:cNvPr>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404">
              <a:extLst>
                <a:ext uri="{FF2B5EF4-FFF2-40B4-BE49-F238E27FC236}">
                  <a16:creationId xmlns:a16="http://schemas.microsoft.com/office/drawing/2014/main" id="{9B827A5A-9EE4-4454-AD21-11DF160F8D78}"/>
                </a:ext>
              </a:extLst>
            </p:cNvPr>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405">
              <a:extLst>
                <a:ext uri="{FF2B5EF4-FFF2-40B4-BE49-F238E27FC236}">
                  <a16:creationId xmlns:a16="http://schemas.microsoft.com/office/drawing/2014/main" id="{F106F56C-D855-4A29-8B6C-210E6E140910}"/>
                </a:ext>
              </a:extLst>
            </p:cNvPr>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607">
              <a:extLst>
                <a:ext uri="{FF2B5EF4-FFF2-40B4-BE49-F238E27FC236}">
                  <a16:creationId xmlns:a16="http://schemas.microsoft.com/office/drawing/2014/main" id="{F4882AC6-37A4-424F-8BD4-6BB6CEF1387D}"/>
                </a:ext>
              </a:extLst>
            </p:cNvPr>
            <p:cNvGrpSpPr>
              <a:grpSpLocks/>
            </p:cNvGrpSpPr>
            <p:nvPr/>
          </p:nvGrpSpPr>
          <p:grpSpPr bwMode="auto">
            <a:xfrm>
              <a:off x="4619625" y="3367088"/>
              <a:ext cx="434975" cy="425450"/>
              <a:chOff x="2949" y="1886"/>
              <a:chExt cx="274" cy="268"/>
            </a:xfrm>
          </p:grpSpPr>
          <p:sp>
            <p:nvSpPr>
              <p:cNvPr id="167" name="Rectangle 407">
                <a:extLst>
                  <a:ext uri="{FF2B5EF4-FFF2-40B4-BE49-F238E27FC236}">
                    <a16:creationId xmlns:a16="http://schemas.microsoft.com/office/drawing/2014/main" id="{D453A0D7-5925-430F-9104-42DCBD11406E}"/>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408">
                <a:extLst>
                  <a:ext uri="{FF2B5EF4-FFF2-40B4-BE49-F238E27FC236}">
                    <a16:creationId xmlns:a16="http://schemas.microsoft.com/office/drawing/2014/main" id="{B2960355-E14B-4C75-96D1-0C18E2A68099}"/>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9" name="Rectangle 409">
                <a:extLst>
                  <a:ext uri="{FF2B5EF4-FFF2-40B4-BE49-F238E27FC236}">
                    <a16:creationId xmlns:a16="http://schemas.microsoft.com/office/drawing/2014/main" id="{916CEE37-9185-4730-9F6C-2708C2097032}"/>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0" name="Rectangle 410">
                <a:extLst>
                  <a:ext uri="{FF2B5EF4-FFF2-40B4-BE49-F238E27FC236}">
                    <a16:creationId xmlns:a16="http://schemas.microsoft.com/office/drawing/2014/main" id="{6CA6A723-A566-4544-94AD-0184ABF6037D}"/>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1" name="Rectangle 411">
                <a:extLst>
                  <a:ext uri="{FF2B5EF4-FFF2-40B4-BE49-F238E27FC236}">
                    <a16:creationId xmlns:a16="http://schemas.microsoft.com/office/drawing/2014/main" id="{A201B2E1-854D-4F2D-9956-409E6EE369DD}"/>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12">
                <a:extLst>
                  <a:ext uri="{FF2B5EF4-FFF2-40B4-BE49-F238E27FC236}">
                    <a16:creationId xmlns:a16="http://schemas.microsoft.com/office/drawing/2014/main" id="{8605AF08-AC07-47CD-9686-07D0A424D5BE}"/>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3" name="Rectangle 413">
                <a:extLst>
                  <a:ext uri="{FF2B5EF4-FFF2-40B4-BE49-F238E27FC236}">
                    <a16:creationId xmlns:a16="http://schemas.microsoft.com/office/drawing/2014/main" id="{EAD148D1-0D66-427E-AE5C-6F5A7152A95C}"/>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4" name="Rectangle 414">
                <a:extLst>
                  <a:ext uri="{FF2B5EF4-FFF2-40B4-BE49-F238E27FC236}">
                    <a16:creationId xmlns:a16="http://schemas.microsoft.com/office/drawing/2014/main" id="{779B5123-E625-443A-A2FC-BD2BCDB5B6F0}"/>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5" name="Rectangle 415">
                <a:extLst>
                  <a:ext uri="{FF2B5EF4-FFF2-40B4-BE49-F238E27FC236}">
                    <a16:creationId xmlns:a16="http://schemas.microsoft.com/office/drawing/2014/main" id="{665324E8-A165-4BBD-8E45-190D80DF1AB6}"/>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6" name="Rectangle 416">
                <a:extLst>
                  <a:ext uri="{FF2B5EF4-FFF2-40B4-BE49-F238E27FC236}">
                    <a16:creationId xmlns:a16="http://schemas.microsoft.com/office/drawing/2014/main" id="{2F85357E-80EE-4D04-91AC-2FEE7B84B1C8}"/>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7" name="Rectangle 417">
                <a:extLst>
                  <a:ext uri="{FF2B5EF4-FFF2-40B4-BE49-F238E27FC236}">
                    <a16:creationId xmlns:a16="http://schemas.microsoft.com/office/drawing/2014/main" id="{C951F35D-2C5D-46F8-A970-899AD6097FC8}"/>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8" name="Rectangle 418">
                <a:extLst>
                  <a:ext uri="{FF2B5EF4-FFF2-40B4-BE49-F238E27FC236}">
                    <a16:creationId xmlns:a16="http://schemas.microsoft.com/office/drawing/2014/main" id="{3B265870-A640-4D61-9B81-5E01C03B84EA}"/>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79" name="Rectangle 419">
                <a:extLst>
                  <a:ext uri="{FF2B5EF4-FFF2-40B4-BE49-F238E27FC236}">
                    <a16:creationId xmlns:a16="http://schemas.microsoft.com/office/drawing/2014/main" id="{C9223AB1-CDD4-466A-B6D0-DC5A42609F33}"/>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420">
                <a:extLst>
                  <a:ext uri="{FF2B5EF4-FFF2-40B4-BE49-F238E27FC236}">
                    <a16:creationId xmlns:a16="http://schemas.microsoft.com/office/drawing/2014/main" id="{0FA89F37-D7E2-4EE2-AF7A-3EF352059E29}"/>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421">
                <a:extLst>
                  <a:ext uri="{FF2B5EF4-FFF2-40B4-BE49-F238E27FC236}">
                    <a16:creationId xmlns:a16="http://schemas.microsoft.com/office/drawing/2014/main" id="{F0F0673B-7692-4D28-B916-ADB9A094DFC1}"/>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2" name="Rectangle 422">
                <a:extLst>
                  <a:ext uri="{FF2B5EF4-FFF2-40B4-BE49-F238E27FC236}">
                    <a16:creationId xmlns:a16="http://schemas.microsoft.com/office/drawing/2014/main" id="{EFD0DD1D-5D33-4CBB-8FC2-0194821DADF5}"/>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3" name="Rectangle 423">
                <a:extLst>
                  <a:ext uri="{FF2B5EF4-FFF2-40B4-BE49-F238E27FC236}">
                    <a16:creationId xmlns:a16="http://schemas.microsoft.com/office/drawing/2014/main" id="{9888E81E-C1A4-456D-A234-446FBFB79BF1}"/>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4" name="Rectangle 424">
                <a:extLst>
                  <a:ext uri="{FF2B5EF4-FFF2-40B4-BE49-F238E27FC236}">
                    <a16:creationId xmlns:a16="http://schemas.microsoft.com/office/drawing/2014/main" id="{5EE5BDFD-C2E2-4A2E-A9A9-E6AF7052DAB7}"/>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5" name="Rectangle 425">
                <a:extLst>
                  <a:ext uri="{FF2B5EF4-FFF2-40B4-BE49-F238E27FC236}">
                    <a16:creationId xmlns:a16="http://schemas.microsoft.com/office/drawing/2014/main" id="{92F469AB-D775-42DD-8BC2-91E764746CA0}"/>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6" name="Rectangle 426">
                <a:extLst>
                  <a:ext uri="{FF2B5EF4-FFF2-40B4-BE49-F238E27FC236}">
                    <a16:creationId xmlns:a16="http://schemas.microsoft.com/office/drawing/2014/main" id="{A6C45EC7-A8D3-4E12-A85C-A6975C6D011F}"/>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7" name="Rectangle 427">
                <a:extLst>
                  <a:ext uri="{FF2B5EF4-FFF2-40B4-BE49-F238E27FC236}">
                    <a16:creationId xmlns:a16="http://schemas.microsoft.com/office/drawing/2014/main" id="{9785F4A8-C0AF-49BE-A705-EEDBC35CAFCA}"/>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428">
                <a:extLst>
                  <a:ext uri="{FF2B5EF4-FFF2-40B4-BE49-F238E27FC236}">
                    <a16:creationId xmlns:a16="http://schemas.microsoft.com/office/drawing/2014/main" id="{2377D3CB-BF88-4875-8356-B4E80983EE95}"/>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89" name="Rectangle 429">
                <a:extLst>
                  <a:ext uri="{FF2B5EF4-FFF2-40B4-BE49-F238E27FC236}">
                    <a16:creationId xmlns:a16="http://schemas.microsoft.com/office/drawing/2014/main" id="{7D9A3195-5E59-4FFA-AB80-31F36B19B52B}"/>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0" name="Rectangle 430">
                <a:extLst>
                  <a:ext uri="{FF2B5EF4-FFF2-40B4-BE49-F238E27FC236}">
                    <a16:creationId xmlns:a16="http://schemas.microsoft.com/office/drawing/2014/main" id="{B5CE5E6D-4580-42B2-A592-1D67B24BC086}"/>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1" name="Rectangle 431">
                <a:extLst>
                  <a:ext uri="{FF2B5EF4-FFF2-40B4-BE49-F238E27FC236}">
                    <a16:creationId xmlns:a16="http://schemas.microsoft.com/office/drawing/2014/main" id="{D55645B6-813D-4E1A-9DD8-F75E1D7FC3C3}"/>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2" name="Rectangle 432">
                <a:extLst>
                  <a:ext uri="{FF2B5EF4-FFF2-40B4-BE49-F238E27FC236}">
                    <a16:creationId xmlns:a16="http://schemas.microsoft.com/office/drawing/2014/main" id="{9C091DEE-F818-4EA6-846E-447A8C2F0A43}"/>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3" name="Rectangle 433">
                <a:extLst>
                  <a:ext uri="{FF2B5EF4-FFF2-40B4-BE49-F238E27FC236}">
                    <a16:creationId xmlns:a16="http://schemas.microsoft.com/office/drawing/2014/main" id="{21390175-6860-4D52-A489-2F92668F8049}"/>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4" name="Rectangle 434">
                <a:extLst>
                  <a:ext uri="{FF2B5EF4-FFF2-40B4-BE49-F238E27FC236}">
                    <a16:creationId xmlns:a16="http://schemas.microsoft.com/office/drawing/2014/main" id="{BE7ED3FE-55F5-4432-BBB7-5EF85697AD75}"/>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5" name="Rectangle 435">
                <a:extLst>
                  <a:ext uri="{FF2B5EF4-FFF2-40B4-BE49-F238E27FC236}">
                    <a16:creationId xmlns:a16="http://schemas.microsoft.com/office/drawing/2014/main" id="{6995FFB0-8CF3-448D-B0F2-028CA6B8A45E}"/>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436">
                <a:extLst>
                  <a:ext uri="{FF2B5EF4-FFF2-40B4-BE49-F238E27FC236}">
                    <a16:creationId xmlns:a16="http://schemas.microsoft.com/office/drawing/2014/main" id="{4BD7302B-DB51-4DF6-97C3-F61ACC94AE6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437">
                <a:extLst>
                  <a:ext uri="{FF2B5EF4-FFF2-40B4-BE49-F238E27FC236}">
                    <a16:creationId xmlns:a16="http://schemas.microsoft.com/office/drawing/2014/main" id="{4076876A-C5FD-4931-A479-558265AA7584}"/>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8" name="Rectangle 438">
                <a:extLst>
                  <a:ext uri="{FF2B5EF4-FFF2-40B4-BE49-F238E27FC236}">
                    <a16:creationId xmlns:a16="http://schemas.microsoft.com/office/drawing/2014/main" id="{54225880-E0BE-498B-99D6-13486A12D753}"/>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99" name="Rectangle 439">
                <a:extLst>
                  <a:ext uri="{FF2B5EF4-FFF2-40B4-BE49-F238E27FC236}">
                    <a16:creationId xmlns:a16="http://schemas.microsoft.com/office/drawing/2014/main" id="{5DDBC0D6-807C-4F50-BD32-C84CBB4D7E0E}"/>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0" name="Rectangle 440">
                <a:extLst>
                  <a:ext uri="{FF2B5EF4-FFF2-40B4-BE49-F238E27FC236}">
                    <a16:creationId xmlns:a16="http://schemas.microsoft.com/office/drawing/2014/main" id="{E85BD08D-C3C5-4205-83CF-F4F4756FF944}"/>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441">
                <a:extLst>
                  <a:ext uri="{FF2B5EF4-FFF2-40B4-BE49-F238E27FC236}">
                    <a16:creationId xmlns:a16="http://schemas.microsoft.com/office/drawing/2014/main" id="{26E85FA9-4AEC-47E6-B5FA-7012FA13C134}"/>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2" name="Rectangle 442">
                <a:extLst>
                  <a:ext uri="{FF2B5EF4-FFF2-40B4-BE49-F238E27FC236}">
                    <a16:creationId xmlns:a16="http://schemas.microsoft.com/office/drawing/2014/main" id="{1C5F6CFA-4626-4E55-9708-29B8ACF586F5}"/>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443">
                <a:extLst>
                  <a:ext uri="{FF2B5EF4-FFF2-40B4-BE49-F238E27FC236}">
                    <a16:creationId xmlns:a16="http://schemas.microsoft.com/office/drawing/2014/main" id="{2E6CB64C-735A-4E93-BB35-CE8E624454F0}"/>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444">
                <a:extLst>
                  <a:ext uri="{FF2B5EF4-FFF2-40B4-BE49-F238E27FC236}">
                    <a16:creationId xmlns:a16="http://schemas.microsoft.com/office/drawing/2014/main" id="{0CAA9057-E6EE-4FA8-A70A-BC204AD6C03E}"/>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5" name="Rectangle 445">
                <a:extLst>
                  <a:ext uri="{FF2B5EF4-FFF2-40B4-BE49-F238E27FC236}">
                    <a16:creationId xmlns:a16="http://schemas.microsoft.com/office/drawing/2014/main" id="{39DA8C89-5CE0-4F05-B283-C0D8E90995E9}"/>
                  </a:ext>
                </a:extLst>
              </p:cNvPr>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446">
                <a:extLst>
                  <a:ext uri="{FF2B5EF4-FFF2-40B4-BE49-F238E27FC236}">
                    <a16:creationId xmlns:a16="http://schemas.microsoft.com/office/drawing/2014/main" id="{DCB6192A-E606-43DD-8640-91C1F0E2740A}"/>
                  </a:ext>
                </a:extLst>
              </p:cNvPr>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7" name="Rectangle 447">
                <a:extLst>
                  <a:ext uri="{FF2B5EF4-FFF2-40B4-BE49-F238E27FC236}">
                    <a16:creationId xmlns:a16="http://schemas.microsoft.com/office/drawing/2014/main" id="{F9208D6E-E982-45FA-96FB-A430B8B8648A}"/>
                  </a:ext>
                </a:extLst>
              </p:cNvPr>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8" name="Rectangle 448">
                <a:extLst>
                  <a:ext uri="{FF2B5EF4-FFF2-40B4-BE49-F238E27FC236}">
                    <a16:creationId xmlns:a16="http://schemas.microsoft.com/office/drawing/2014/main" id="{8BF0185F-159C-4954-832C-4B5F98308647}"/>
                  </a:ext>
                </a:extLst>
              </p:cNvPr>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09" name="Rectangle 449">
                <a:extLst>
                  <a:ext uri="{FF2B5EF4-FFF2-40B4-BE49-F238E27FC236}">
                    <a16:creationId xmlns:a16="http://schemas.microsoft.com/office/drawing/2014/main" id="{0F4B194C-8CDF-4B05-BD24-656CCC76D60B}"/>
                  </a:ext>
                </a:extLst>
              </p:cNvPr>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450">
                <a:extLst>
                  <a:ext uri="{FF2B5EF4-FFF2-40B4-BE49-F238E27FC236}">
                    <a16:creationId xmlns:a16="http://schemas.microsoft.com/office/drawing/2014/main" id="{A1433206-623C-4076-942D-CA627086DD61}"/>
                  </a:ext>
                </a:extLst>
              </p:cNvPr>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1" name="Rectangle 451">
                <a:extLst>
                  <a:ext uri="{FF2B5EF4-FFF2-40B4-BE49-F238E27FC236}">
                    <a16:creationId xmlns:a16="http://schemas.microsoft.com/office/drawing/2014/main" id="{8C806513-9122-43C1-B298-E7339D71ED82}"/>
                  </a:ext>
                </a:extLst>
              </p:cNvPr>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2" name="Rectangle 452">
                <a:extLst>
                  <a:ext uri="{FF2B5EF4-FFF2-40B4-BE49-F238E27FC236}">
                    <a16:creationId xmlns:a16="http://schemas.microsoft.com/office/drawing/2014/main" id="{817BA734-500E-496F-BE0F-255BA3131EE8}"/>
                  </a:ext>
                </a:extLst>
              </p:cNvPr>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453">
                <a:extLst>
                  <a:ext uri="{FF2B5EF4-FFF2-40B4-BE49-F238E27FC236}">
                    <a16:creationId xmlns:a16="http://schemas.microsoft.com/office/drawing/2014/main" id="{3F04EBD2-F7AE-4859-8D68-660B5D829CD4}"/>
                  </a:ext>
                </a:extLst>
              </p:cNvPr>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454">
                <a:extLst>
                  <a:ext uri="{FF2B5EF4-FFF2-40B4-BE49-F238E27FC236}">
                    <a16:creationId xmlns:a16="http://schemas.microsoft.com/office/drawing/2014/main" id="{0399A16D-26E7-44EE-82CC-266FB2E0D952}"/>
                  </a:ext>
                </a:extLst>
              </p:cNvPr>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5" name="Rectangle 455">
                <a:extLst>
                  <a:ext uri="{FF2B5EF4-FFF2-40B4-BE49-F238E27FC236}">
                    <a16:creationId xmlns:a16="http://schemas.microsoft.com/office/drawing/2014/main" id="{6854C0AC-9FB2-4D65-8113-B65EB6FD942F}"/>
                  </a:ext>
                </a:extLst>
              </p:cNvPr>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6" name="Rectangle 456">
                <a:extLst>
                  <a:ext uri="{FF2B5EF4-FFF2-40B4-BE49-F238E27FC236}">
                    <a16:creationId xmlns:a16="http://schemas.microsoft.com/office/drawing/2014/main" id="{7D76B72A-5C1F-4A80-AB47-65048B6BDD6E}"/>
                  </a:ext>
                </a:extLst>
              </p:cNvPr>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7" name="Rectangle 457">
                <a:extLst>
                  <a:ext uri="{FF2B5EF4-FFF2-40B4-BE49-F238E27FC236}">
                    <a16:creationId xmlns:a16="http://schemas.microsoft.com/office/drawing/2014/main" id="{FACB0FCD-C0B7-4403-8850-1536381F83A6}"/>
                  </a:ext>
                </a:extLst>
              </p:cNvPr>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458">
                <a:extLst>
                  <a:ext uri="{FF2B5EF4-FFF2-40B4-BE49-F238E27FC236}">
                    <a16:creationId xmlns:a16="http://schemas.microsoft.com/office/drawing/2014/main" id="{5C0CC92B-1031-4DEA-B10C-C618B564A911}"/>
                  </a:ext>
                </a:extLst>
              </p:cNvPr>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19" name="Rectangle 459">
                <a:extLst>
                  <a:ext uri="{FF2B5EF4-FFF2-40B4-BE49-F238E27FC236}">
                    <a16:creationId xmlns:a16="http://schemas.microsoft.com/office/drawing/2014/main" id="{0D0D0FF0-6B5E-45FC-8A8C-1429C9743C35}"/>
                  </a:ext>
                </a:extLst>
              </p:cNvPr>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0" name="Rectangle 460">
                <a:extLst>
                  <a:ext uri="{FF2B5EF4-FFF2-40B4-BE49-F238E27FC236}">
                    <a16:creationId xmlns:a16="http://schemas.microsoft.com/office/drawing/2014/main" id="{3404F67D-1FBC-4E90-9F2F-85279CEE9999}"/>
                  </a:ext>
                </a:extLst>
              </p:cNvPr>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1" name="Rectangle 461">
                <a:extLst>
                  <a:ext uri="{FF2B5EF4-FFF2-40B4-BE49-F238E27FC236}">
                    <a16:creationId xmlns:a16="http://schemas.microsoft.com/office/drawing/2014/main" id="{7BFECBEF-EC5E-4C63-9AAF-95077A540C4B}"/>
                  </a:ext>
                </a:extLst>
              </p:cNvPr>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462">
                <a:extLst>
                  <a:ext uri="{FF2B5EF4-FFF2-40B4-BE49-F238E27FC236}">
                    <a16:creationId xmlns:a16="http://schemas.microsoft.com/office/drawing/2014/main" id="{146508BA-BACC-4D41-9362-ECB8AC9DF9B4}"/>
                  </a:ext>
                </a:extLst>
              </p:cNvPr>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3" name="Rectangle 463">
                <a:extLst>
                  <a:ext uri="{FF2B5EF4-FFF2-40B4-BE49-F238E27FC236}">
                    <a16:creationId xmlns:a16="http://schemas.microsoft.com/office/drawing/2014/main" id="{79A61074-CB35-45AF-8840-578984CB4BDE}"/>
                  </a:ext>
                </a:extLst>
              </p:cNvPr>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4" name="Rectangle 464">
                <a:extLst>
                  <a:ext uri="{FF2B5EF4-FFF2-40B4-BE49-F238E27FC236}">
                    <a16:creationId xmlns:a16="http://schemas.microsoft.com/office/drawing/2014/main" id="{C87941B7-EF94-4317-8AF7-5822D9DC46D6}"/>
                  </a:ext>
                </a:extLst>
              </p:cNvPr>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5" name="Rectangle 465">
                <a:extLst>
                  <a:ext uri="{FF2B5EF4-FFF2-40B4-BE49-F238E27FC236}">
                    <a16:creationId xmlns:a16="http://schemas.microsoft.com/office/drawing/2014/main" id="{B227DD83-DBE4-434E-8213-509423172838}"/>
                  </a:ext>
                </a:extLst>
              </p:cNvPr>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6" name="Rectangle 466">
                <a:extLst>
                  <a:ext uri="{FF2B5EF4-FFF2-40B4-BE49-F238E27FC236}">
                    <a16:creationId xmlns:a16="http://schemas.microsoft.com/office/drawing/2014/main" id="{998F3684-D9EA-4B2B-B2F9-DF8DF517F73E}"/>
                  </a:ext>
                </a:extLst>
              </p:cNvPr>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7" name="Rectangle 467">
                <a:extLst>
                  <a:ext uri="{FF2B5EF4-FFF2-40B4-BE49-F238E27FC236}">
                    <a16:creationId xmlns:a16="http://schemas.microsoft.com/office/drawing/2014/main" id="{8571CB28-8146-49BB-9F69-58A044520E33}"/>
                  </a:ext>
                </a:extLst>
              </p:cNvPr>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8" name="Rectangle 468">
                <a:extLst>
                  <a:ext uri="{FF2B5EF4-FFF2-40B4-BE49-F238E27FC236}">
                    <a16:creationId xmlns:a16="http://schemas.microsoft.com/office/drawing/2014/main" id="{157C16F5-51A8-4396-A461-45E07A7063C6}"/>
                  </a:ext>
                </a:extLst>
              </p:cNvPr>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29" name="Rectangle 469">
                <a:extLst>
                  <a:ext uri="{FF2B5EF4-FFF2-40B4-BE49-F238E27FC236}">
                    <a16:creationId xmlns:a16="http://schemas.microsoft.com/office/drawing/2014/main" id="{E49A5773-16FF-408F-B44E-20D14E92C936}"/>
                  </a:ext>
                </a:extLst>
              </p:cNvPr>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470">
                <a:extLst>
                  <a:ext uri="{FF2B5EF4-FFF2-40B4-BE49-F238E27FC236}">
                    <a16:creationId xmlns:a16="http://schemas.microsoft.com/office/drawing/2014/main" id="{CD032884-8754-4106-9A11-E65C0F0C3678}"/>
                  </a:ext>
                </a:extLst>
              </p:cNvPr>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1" name="Rectangle 471">
                <a:extLst>
                  <a:ext uri="{FF2B5EF4-FFF2-40B4-BE49-F238E27FC236}">
                    <a16:creationId xmlns:a16="http://schemas.microsoft.com/office/drawing/2014/main" id="{9C910875-A2EA-4F63-AC61-0D086196049D}"/>
                  </a:ext>
                </a:extLst>
              </p:cNvPr>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2" name="Rectangle 472">
                <a:extLst>
                  <a:ext uri="{FF2B5EF4-FFF2-40B4-BE49-F238E27FC236}">
                    <a16:creationId xmlns:a16="http://schemas.microsoft.com/office/drawing/2014/main" id="{761E433C-AD37-4FFA-8194-5E36B00F84B3}"/>
                  </a:ext>
                </a:extLst>
              </p:cNvPr>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3" name="Rectangle 473">
                <a:extLst>
                  <a:ext uri="{FF2B5EF4-FFF2-40B4-BE49-F238E27FC236}">
                    <a16:creationId xmlns:a16="http://schemas.microsoft.com/office/drawing/2014/main" id="{C64AE48F-10E3-4BC0-8A0A-E70688830DF8}"/>
                  </a:ext>
                </a:extLst>
              </p:cNvPr>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4" name="Rectangle 474">
                <a:extLst>
                  <a:ext uri="{FF2B5EF4-FFF2-40B4-BE49-F238E27FC236}">
                    <a16:creationId xmlns:a16="http://schemas.microsoft.com/office/drawing/2014/main" id="{3700130F-F427-47C9-B7FC-3DCAEAABACFF}"/>
                  </a:ext>
                </a:extLst>
              </p:cNvPr>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5" name="Rectangle 475">
                <a:extLst>
                  <a:ext uri="{FF2B5EF4-FFF2-40B4-BE49-F238E27FC236}">
                    <a16:creationId xmlns:a16="http://schemas.microsoft.com/office/drawing/2014/main" id="{120A0954-69A0-4A25-BD63-F4A258D8AB39}"/>
                  </a:ext>
                </a:extLst>
              </p:cNvPr>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6" name="Rectangle 476">
                <a:extLst>
                  <a:ext uri="{FF2B5EF4-FFF2-40B4-BE49-F238E27FC236}">
                    <a16:creationId xmlns:a16="http://schemas.microsoft.com/office/drawing/2014/main" id="{7A0AC94D-C300-4979-B725-39DBF4F515AB}"/>
                  </a:ext>
                </a:extLst>
              </p:cNvPr>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7" name="Rectangle 477">
                <a:extLst>
                  <a:ext uri="{FF2B5EF4-FFF2-40B4-BE49-F238E27FC236}">
                    <a16:creationId xmlns:a16="http://schemas.microsoft.com/office/drawing/2014/main" id="{288C4349-A318-45A4-A6EB-0AEC3B8C4C79}"/>
                  </a:ext>
                </a:extLst>
              </p:cNvPr>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478">
                <a:extLst>
                  <a:ext uri="{FF2B5EF4-FFF2-40B4-BE49-F238E27FC236}">
                    <a16:creationId xmlns:a16="http://schemas.microsoft.com/office/drawing/2014/main" id="{57AFE4E9-78A8-4B0E-AA65-B15C0784F3CE}"/>
                  </a:ext>
                </a:extLst>
              </p:cNvPr>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39" name="Rectangle 479">
                <a:extLst>
                  <a:ext uri="{FF2B5EF4-FFF2-40B4-BE49-F238E27FC236}">
                    <a16:creationId xmlns:a16="http://schemas.microsoft.com/office/drawing/2014/main" id="{66A25EB9-04AC-415A-8CB6-AAD9447E1076}"/>
                  </a:ext>
                </a:extLst>
              </p:cNvPr>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0" name="Rectangle 480">
                <a:extLst>
                  <a:ext uri="{FF2B5EF4-FFF2-40B4-BE49-F238E27FC236}">
                    <a16:creationId xmlns:a16="http://schemas.microsoft.com/office/drawing/2014/main" id="{5085E140-E540-4E00-B315-238642F6B857}"/>
                  </a:ext>
                </a:extLst>
              </p:cNvPr>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1" name="Rectangle 481">
                <a:extLst>
                  <a:ext uri="{FF2B5EF4-FFF2-40B4-BE49-F238E27FC236}">
                    <a16:creationId xmlns:a16="http://schemas.microsoft.com/office/drawing/2014/main" id="{0698BB58-3304-49D9-87D9-42E17DD152FD}"/>
                  </a:ext>
                </a:extLst>
              </p:cNvPr>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2" name="Rectangle 482">
                <a:extLst>
                  <a:ext uri="{FF2B5EF4-FFF2-40B4-BE49-F238E27FC236}">
                    <a16:creationId xmlns:a16="http://schemas.microsoft.com/office/drawing/2014/main" id="{AED99CA2-5B22-4406-8BE8-C8CCF544AB2A}"/>
                  </a:ext>
                </a:extLst>
              </p:cNvPr>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3" name="Rectangle 483">
                <a:extLst>
                  <a:ext uri="{FF2B5EF4-FFF2-40B4-BE49-F238E27FC236}">
                    <a16:creationId xmlns:a16="http://schemas.microsoft.com/office/drawing/2014/main" id="{BE4076B3-7CF4-4FD7-9F2B-2237800BB01B}"/>
                  </a:ext>
                </a:extLst>
              </p:cNvPr>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4" name="Rectangle 484">
                <a:extLst>
                  <a:ext uri="{FF2B5EF4-FFF2-40B4-BE49-F238E27FC236}">
                    <a16:creationId xmlns:a16="http://schemas.microsoft.com/office/drawing/2014/main" id="{4315BB2C-1ECF-4F16-B754-D176FA45AE54}"/>
                  </a:ext>
                </a:extLst>
              </p:cNvPr>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5" name="Rectangle 485">
                <a:extLst>
                  <a:ext uri="{FF2B5EF4-FFF2-40B4-BE49-F238E27FC236}">
                    <a16:creationId xmlns:a16="http://schemas.microsoft.com/office/drawing/2014/main" id="{FE58AC7C-4A4A-413A-AAE6-F32662A9B97F}"/>
                  </a:ext>
                </a:extLst>
              </p:cNvPr>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486">
                <a:extLst>
                  <a:ext uri="{FF2B5EF4-FFF2-40B4-BE49-F238E27FC236}">
                    <a16:creationId xmlns:a16="http://schemas.microsoft.com/office/drawing/2014/main" id="{B492A5B0-E34B-4E2A-8DD4-4F6128A62BAA}"/>
                  </a:ext>
                </a:extLst>
              </p:cNvPr>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7" name="Rectangle 487">
                <a:extLst>
                  <a:ext uri="{FF2B5EF4-FFF2-40B4-BE49-F238E27FC236}">
                    <a16:creationId xmlns:a16="http://schemas.microsoft.com/office/drawing/2014/main" id="{869B9FDA-3ADF-4F29-B715-E5B10CFAA6AF}"/>
                  </a:ext>
                </a:extLst>
              </p:cNvPr>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8" name="Rectangle 488">
                <a:extLst>
                  <a:ext uri="{FF2B5EF4-FFF2-40B4-BE49-F238E27FC236}">
                    <a16:creationId xmlns:a16="http://schemas.microsoft.com/office/drawing/2014/main" id="{F44C2EAC-4A55-4D35-AEB6-58672D894ECB}"/>
                  </a:ext>
                </a:extLst>
              </p:cNvPr>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49" name="Rectangle 489">
                <a:extLst>
                  <a:ext uri="{FF2B5EF4-FFF2-40B4-BE49-F238E27FC236}">
                    <a16:creationId xmlns:a16="http://schemas.microsoft.com/office/drawing/2014/main" id="{85066CEB-C8ED-4A62-A099-CCCCC04D699A}"/>
                  </a:ext>
                </a:extLst>
              </p:cNvPr>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0" name="Rectangle 490">
                <a:extLst>
                  <a:ext uri="{FF2B5EF4-FFF2-40B4-BE49-F238E27FC236}">
                    <a16:creationId xmlns:a16="http://schemas.microsoft.com/office/drawing/2014/main" id="{6E9CE2E5-347A-4304-A77E-E3530727A3DD}"/>
                  </a:ext>
                </a:extLst>
              </p:cNvPr>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1" name="Rectangle 491">
                <a:extLst>
                  <a:ext uri="{FF2B5EF4-FFF2-40B4-BE49-F238E27FC236}">
                    <a16:creationId xmlns:a16="http://schemas.microsoft.com/office/drawing/2014/main" id="{B425D8BF-C896-4C6E-A4B2-EE882949BA71}"/>
                  </a:ext>
                </a:extLst>
              </p:cNvPr>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2" name="Rectangle 492">
                <a:extLst>
                  <a:ext uri="{FF2B5EF4-FFF2-40B4-BE49-F238E27FC236}">
                    <a16:creationId xmlns:a16="http://schemas.microsoft.com/office/drawing/2014/main" id="{99D896F5-75EF-4911-9A55-B9CF2648510F}"/>
                  </a:ext>
                </a:extLst>
              </p:cNvPr>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3" name="Rectangle 493">
                <a:extLst>
                  <a:ext uri="{FF2B5EF4-FFF2-40B4-BE49-F238E27FC236}">
                    <a16:creationId xmlns:a16="http://schemas.microsoft.com/office/drawing/2014/main" id="{AE970AFB-D733-43FF-BDFE-DDE23424D8DB}"/>
                  </a:ext>
                </a:extLst>
              </p:cNvPr>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494">
                <a:extLst>
                  <a:ext uri="{FF2B5EF4-FFF2-40B4-BE49-F238E27FC236}">
                    <a16:creationId xmlns:a16="http://schemas.microsoft.com/office/drawing/2014/main" id="{E778D8F5-E748-4307-B372-EDB277AD320A}"/>
                  </a:ext>
                </a:extLst>
              </p:cNvPr>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5" name="Rectangle 495">
                <a:extLst>
                  <a:ext uri="{FF2B5EF4-FFF2-40B4-BE49-F238E27FC236}">
                    <a16:creationId xmlns:a16="http://schemas.microsoft.com/office/drawing/2014/main" id="{D44691F5-6904-4FC1-99C2-62C26D64E467}"/>
                  </a:ext>
                </a:extLst>
              </p:cNvPr>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6" name="Rectangle 496">
                <a:extLst>
                  <a:ext uri="{FF2B5EF4-FFF2-40B4-BE49-F238E27FC236}">
                    <a16:creationId xmlns:a16="http://schemas.microsoft.com/office/drawing/2014/main" id="{F76B3E05-9C07-4D55-8463-21F516527BFD}"/>
                  </a:ext>
                </a:extLst>
              </p:cNvPr>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7" name="Rectangle 497">
                <a:extLst>
                  <a:ext uri="{FF2B5EF4-FFF2-40B4-BE49-F238E27FC236}">
                    <a16:creationId xmlns:a16="http://schemas.microsoft.com/office/drawing/2014/main" id="{2E92715C-55B4-4648-888B-1F9235AF1404}"/>
                  </a:ext>
                </a:extLst>
              </p:cNvPr>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8" name="Rectangle 498">
                <a:extLst>
                  <a:ext uri="{FF2B5EF4-FFF2-40B4-BE49-F238E27FC236}">
                    <a16:creationId xmlns:a16="http://schemas.microsoft.com/office/drawing/2014/main" id="{D3405BEC-D882-4A82-A701-17CDF2E34471}"/>
                  </a:ext>
                </a:extLst>
              </p:cNvPr>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59" name="Rectangle 499">
                <a:extLst>
                  <a:ext uri="{FF2B5EF4-FFF2-40B4-BE49-F238E27FC236}">
                    <a16:creationId xmlns:a16="http://schemas.microsoft.com/office/drawing/2014/main" id="{3DB03248-4FC6-4F20-B17E-367EAB1FD59C}"/>
                  </a:ext>
                </a:extLst>
              </p:cNvPr>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0" name="Rectangle 500">
                <a:extLst>
                  <a:ext uri="{FF2B5EF4-FFF2-40B4-BE49-F238E27FC236}">
                    <a16:creationId xmlns:a16="http://schemas.microsoft.com/office/drawing/2014/main" id="{78D8FC24-EEF1-40C6-81F0-AE46DEF69C59}"/>
                  </a:ext>
                </a:extLst>
              </p:cNvPr>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1" name="Rectangle 501">
                <a:extLst>
                  <a:ext uri="{FF2B5EF4-FFF2-40B4-BE49-F238E27FC236}">
                    <a16:creationId xmlns:a16="http://schemas.microsoft.com/office/drawing/2014/main" id="{0F1E9086-FD5F-488A-9757-2387A31C2D2F}"/>
                  </a:ext>
                </a:extLst>
              </p:cNvPr>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2" name="Freeform 502">
                <a:extLst>
                  <a:ext uri="{FF2B5EF4-FFF2-40B4-BE49-F238E27FC236}">
                    <a16:creationId xmlns:a16="http://schemas.microsoft.com/office/drawing/2014/main" id="{B12CABAF-55A3-4487-BAE6-13A2849826D9}"/>
                  </a:ext>
                </a:extLst>
              </p:cNvPr>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3" name="Rectangle 503">
                <a:extLst>
                  <a:ext uri="{FF2B5EF4-FFF2-40B4-BE49-F238E27FC236}">
                    <a16:creationId xmlns:a16="http://schemas.microsoft.com/office/drawing/2014/main" id="{49EF21B7-5333-4318-A45F-AB7B0868E957}"/>
                  </a:ext>
                </a:extLst>
              </p:cNvPr>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4" name="Rectangle 504">
                <a:extLst>
                  <a:ext uri="{FF2B5EF4-FFF2-40B4-BE49-F238E27FC236}">
                    <a16:creationId xmlns:a16="http://schemas.microsoft.com/office/drawing/2014/main" id="{8C9807B4-37EA-4C7E-A537-7C11C472BE60}"/>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5" name="Rectangle 505">
                <a:extLst>
                  <a:ext uri="{FF2B5EF4-FFF2-40B4-BE49-F238E27FC236}">
                    <a16:creationId xmlns:a16="http://schemas.microsoft.com/office/drawing/2014/main" id="{2949D8F2-A006-467D-9D5B-0C4E40B1C695}"/>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6" name="Rectangle 506">
                <a:extLst>
                  <a:ext uri="{FF2B5EF4-FFF2-40B4-BE49-F238E27FC236}">
                    <a16:creationId xmlns:a16="http://schemas.microsoft.com/office/drawing/2014/main" id="{8FD1CD94-79CE-434E-96F4-859FEF95AD9A}"/>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7" name="Rectangle 507">
                <a:extLst>
                  <a:ext uri="{FF2B5EF4-FFF2-40B4-BE49-F238E27FC236}">
                    <a16:creationId xmlns:a16="http://schemas.microsoft.com/office/drawing/2014/main" id="{2CED4F8B-C40F-4915-B849-5A9B5243E3E8}"/>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8" name="Rectangle 508">
                <a:extLst>
                  <a:ext uri="{FF2B5EF4-FFF2-40B4-BE49-F238E27FC236}">
                    <a16:creationId xmlns:a16="http://schemas.microsoft.com/office/drawing/2014/main" id="{E22EF56A-E79F-4A92-A938-B8ECCDD4DC3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69" name="Rectangle 509">
                <a:extLst>
                  <a:ext uri="{FF2B5EF4-FFF2-40B4-BE49-F238E27FC236}">
                    <a16:creationId xmlns:a16="http://schemas.microsoft.com/office/drawing/2014/main" id="{04412D42-DBC4-4A79-B421-4E7B64BD4AA2}"/>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0" name="Rectangle 510">
                <a:extLst>
                  <a:ext uri="{FF2B5EF4-FFF2-40B4-BE49-F238E27FC236}">
                    <a16:creationId xmlns:a16="http://schemas.microsoft.com/office/drawing/2014/main" id="{B5858B7C-8F44-401F-8F11-77AC509879CD}"/>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1" name="Rectangle 511">
                <a:extLst>
                  <a:ext uri="{FF2B5EF4-FFF2-40B4-BE49-F238E27FC236}">
                    <a16:creationId xmlns:a16="http://schemas.microsoft.com/office/drawing/2014/main" id="{8121D852-7E27-4D2D-9C29-D6A1E6449B4D}"/>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2" name="Freeform 512">
                <a:extLst>
                  <a:ext uri="{FF2B5EF4-FFF2-40B4-BE49-F238E27FC236}">
                    <a16:creationId xmlns:a16="http://schemas.microsoft.com/office/drawing/2014/main" id="{69AAC18B-CA0B-4CC2-9D78-0B7734690768}"/>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3" name="Rectangle 513">
                <a:extLst>
                  <a:ext uri="{FF2B5EF4-FFF2-40B4-BE49-F238E27FC236}">
                    <a16:creationId xmlns:a16="http://schemas.microsoft.com/office/drawing/2014/main" id="{FAB0F024-2597-46BA-9549-4562DFC7F7CC}"/>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4" name="Rectangle 514">
                <a:extLst>
                  <a:ext uri="{FF2B5EF4-FFF2-40B4-BE49-F238E27FC236}">
                    <a16:creationId xmlns:a16="http://schemas.microsoft.com/office/drawing/2014/main" id="{DD0C2ECA-378F-4B09-AF65-39A70D4975D8}"/>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5" name="Rectangle 515">
                <a:extLst>
                  <a:ext uri="{FF2B5EF4-FFF2-40B4-BE49-F238E27FC236}">
                    <a16:creationId xmlns:a16="http://schemas.microsoft.com/office/drawing/2014/main" id="{04353096-177E-475D-96AC-380FB13F0C86}"/>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6" name="Rectangle 516">
                <a:extLst>
                  <a:ext uri="{FF2B5EF4-FFF2-40B4-BE49-F238E27FC236}">
                    <a16:creationId xmlns:a16="http://schemas.microsoft.com/office/drawing/2014/main" id="{5477912C-5F1E-4E10-9AFA-E83488700574}"/>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7" name="Rectangle 517">
                <a:extLst>
                  <a:ext uri="{FF2B5EF4-FFF2-40B4-BE49-F238E27FC236}">
                    <a16:creationId xmlns:a16="http://schemas.microsoft.com/office/drawing/2014/main" id="{F158D68F-517F-40E4-8E37-9A9EF5A8D33B}"/>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8" name="Rectangle 518">
                <a:extLst>
                  <a:ext uri="{FF2B5EF4-FFF2-40B4-BE49-F238E27FC236}">
                    <a16:creationId xmlns:a16="http://schemas.microsoft.com/office/drawing/2014/main" id="{D6D6FE2C-AA24-4D18-9E52-2BC1710083C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79" name="Rectangle 519">
                <a:extLst>
                  <a:ext uri="{FF2B5EF4-FFF2-40B4-BE49-F238E27FC236}">
                    <a16:creationId xmlns:a16="http://schemas.microsoft.com/office/drawing/2014/main" id="{6CF069BE-A0AC-47AF-9ADB-D7738841D79A}"/>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0" name="Freeform 520">
                <a:extLst>
                  <a:ext uri="{FF2B5EF4-FFF2-40B4-BE49-F238E27FC236}">
                    <a16:creationId xmlns:a16="http://schemas.microsoft.com/office/drawing/2014/main" id="{68DA51D9-07DB-4780-95F3-FAF2A2205CD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1" name="Rectangle 521">
                <a:extLst>
                  <a:ext uri="{FF2B5EF4-FFF2-40B4-BE49-F238E27FC236}">
                    <a16:creationId xmlns:a16="http://schemas.microsoft.com/office/drawing/2014/main" id="{320B1354-A3DE-42DF-8980-C73C2E893F3C}"/>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2" name="Rectangle 522">
                <a:extLst>
                  <a:ext uri="{FF2B5EF4-FFF2-40B4-BE49-F238E27FC236}">
                    <a16:creationId xmlns:a16="http://schemas.microsoft.com/office/drawing/2014/main" id="{8D6F6309-3582-4525-AA5F-F88D08B6CA6F}"/>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3" name="Rectangle 523">
                <a:extLst>
                  <a:ext uri="{FF2B5EF4-FFF2-40B4-BE49-F238E27FC236}">
                    <a16:creationId xmlns:a16="http://schemas.microsoft.com/office/drawing/2014/main" id="{3DAD41C2-C8F1-4059-8F5F-A1F041493E8E}"/>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4" name="Rectangle 524">
                <a:extLst>
                  <a:ext uri="{FF2B5EF4-FFF2-40B4-BE49-F238E27FC236}">
                    <a16:creationId xmlns:a16="http://schemas.microsoft.com/office/drawing/2014/main" id="{BC32D97F-522C-4783-A893-05E85D3BCE9E}"/>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5" name="Rectangle 525">
                <a:extLst>
                  <a:ext uri="{FF2B5EF4-FFF2-40B4-BE49-F238E27FC236}">
                    <a16:creationId xmlns:a16="http://schemas.microsoft.com/office/drawing/2014/main" id="{320910C7-3909-4082-A4F1-0E2088F69519}"/>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6" name="Rectangle 526">
                <a:extLst>
                  <a:ext uri="{FF2B5EF4-FFF2-40B4-BE49-F238E27FC236}">
                    <a16:creationId xmlns:a16="http://schemas.microsoft.com/office/drawing/2014/main" id="{FC92BB21-C0A9-4F15-8360-782DDFA72EFB}"/>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7" name="Rectangle 527">
                <a:extLst>
                  <a:ext uri="{FF2B5EF4-FFF2-40B4-BE49-F238E27FC236}">
                    <a16:creationId xmlns:a16="http://schemas.microsoft.com/office/drawing/2014/main" id="{AB856C9C-3850-4E71-8777-3B838FFDAB1A}"/>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8" name="Freeform 528">
                <a:extLst>
                  <a:ext uri="{FF2B5EF4-FFF2-40B4-BE49-F238E27FC236}">
                    <a16:creationId xmlns:a16="http://schemas.microsoft.com/office/drawing/2014/main" id="{4CE9737B-8F84-4E48-B3C6-6F2779E0A5C7}"/>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89" name="Rectangle 529">
                <a:extLst>
                  <a:ext uri="{FF2B5EF4-FFF2-40B4-BE49-F238E27FC236}">
                    <a16:creationId xmlns:a16="http://schemas.microsoft.com/office/drawing/2014/main" id="{C6CEFD2E-4B96-4C2C-ADCC-D0D32768CC1E}"/>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0" name="Rectangle 530">
                <a:extLst>
                  <a:ext uri="{FF2B5EF4-FFF2-40B4-BE49-F238E27FC236}">
                    <a16:creationId xmlns:a16="http://schemas.microsoft.com/office/drawing/2014/main" id="{7C5CECF5-4675-4590-953B-C5FAD680A598}"/>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1" name="Rectangle 531">
                <a:extLst>
                  <a:ext uri="{FF2B5EF4-FFF2-40B4-BE49-F238E27FC236}">
                    <a16:creationId xmlns:a16="http://schemas.microsoft.com/office/drawing/2014/main" id="{E4568B36-A9D9-4934-B824-F329092B273A}"/>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2" name="Rectangle 532">
                <a:extLst>
                  <a:ext uri="{FF2B5EF4-FFF2-40B4-BE49-F238E27FC236}">
                    <a16:creationId xmlns:a16="http://schemas.microsoft.com/office/drawing/2014/main" id="{58593A25-14B0-4010-A800-F865C0A6CA82}"/>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3" name="Rectangle 533">
                <a:extLst>
                  <a:ext uri="{FF2B5EF4-FFF2-40B4-BE49-F238E27FC236}">
                    <a16:creationId xmlns:a16="http://schemas.microsoft.com/office/drawing/2014/main" id="{2A6E7B57-D5EB-441A-8DA7-3B4E3D9C5BAF}"/>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4" name="Rectangle 534">
                <a:extLst>
                  <a:ext uri="{FF2B5EF4-FFF2-40B4-BE49-F238E27FC236}">
                    <a16:creationId xmlns:a16="http://schemas.microsoft.com/office/drawing/2014/main" id="{A8D8E8CF-D49C-4122-BD73-64D124C127A7}"/>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5" name="Rectangle 535">
                <a:extLst>
                  <a:ext uri="{FF2B5EF4-FFF2-40B4-BE49-F238E27FC236}">
                    <a16:creationId xmlns:a16="http://schemas.microsoft.com/office/drawing/2014/main" id="{A5C564CA-0C8A-4633-9D26-FAE43BA769B7}"/>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6" name="Freeform 536">
                <a:extLst>
                  <a:ext uri="{FF2B5EF4-FFF2-40B4-BE49-F238E27FC236}">
                    <a16:creationId xmlns:a16="http://schemas.microsoft.com/office/drawing/2014/main" id="{E0E763C8-E836-4600-948B-C874EBFCC92D}"/>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7" name="Rectangle 537">
                <a:extLst>
                  <a:ext uri="{FF2B5EF4-FFF2-40B4-BE49-F238E27FC236}">
                    <a16:creationId xmlns:a16="http://schemas.microsoft.com/office/drawing/2014/main" id="{9EF18517-1BC2-45C7-A423-597533942A9F}"/>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8" name="Rectangle 538">
                <a:extLst>
                  <a:ext uri="{FF2B5EF4-FFF2-40B4-BE49-F238E27FC236}">
                    <a16:creationId xmlns:a16="http://schemas.microsoft.com/office/drawing/2014/main" id="{2E486A59-93EE-4553-B8F1-A17FF2DAFB55}"/>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299" name="Rectangle 539">
                <a:extLst>
                  <a:ext uri="{FF2B5EF4-FFF2-40B4-BE49-F238E27FC236}">
                    <a16:creationId xmlns:a16="http://schemas.microsoft.com/office/drawing/2014/main" id="{45ED4EB7-2DB6-4D20-BCF0-FB6D4C788CA4}"/>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0" name="Rectangle 540">
                <a:extLst>
                  <a:ext uri="{FF2B5EF4-FFF2-40B4-BE49-F238E27FC236}">
                    <a16:creationId xmlns:a16="http://schemas.microsoft.com/office/drawing/2014/main" id="{EBDBB1AF-680B-45E8-BD7D-9D22BB8D1D89}"/>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1" name="Rectangle 541">
                <a:extLst>
                  <a:ext uri="{FF2B5EF4-FFF2-40B4-BE49-F238E27FC236}">
                    <a16:creationId xmlns:a16="http://schemas.microsoft.com/office/drawing/2014/main" id="{4787D2EB-AC89-4B2E-B2CE-1947ABE38856}"/>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2" name="Rectangle 542">
                <a:extLst>
                  <a:ext uri="{FF2B5EF4-FFF2-40B4-BE49-F238E27FC236}">
                    <a16:creationId xmlns:a16="http://schemas.microsoft.com/office/drawing/2014/main" id="{630CFC25-0D23-4FDC-A462-FC5AD87778A4}"/>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3" name="Rectangle 543">
                <a:extLst>
                  <a:ext uri="{FF2B5EF4-FFF2-40B4-BE49-F238E27FC236}">
                    <a16:creationId xmlns:a16="http://schemas.microsoft.com/office/drawing/2014/main" id="{59B07518-050C-4D2A-9B78-3B8CE85EA8A6}"/>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4" name="Freeform 544">
                <a:extLst>
                  <a:ext uri="{FF2B5EF4-FFF2-40B4-BE49-F238E27FC236}">
                    <a16:creationId xmlns:a16="http://schemas.microsoft.com/office/drawing/2014/main" id="{0C6D8B9C-2510-4661-B579-09640ED6B606}"/>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5" name="Rectangle 545">
                <a:extLst>
                  <a:ext uri="{FF2B5EF4-FFF2-40B4-BE49-F238E27FC236}">
                    <a16:creationId xmlns:a16="http://schemas.microsoft.com/office/drawing/2014/main" id="{E19E6B9B-5412-49E4-87AD-64F27B6717AB}"/>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6" name="Rectangle 546">
                <a:extLst>
                  <a:ext uri="{FF2B5EF4-FFF2-40B4-BE49-F238E27FC236}">
                    <a16:creationId xmlns:a16="http://schemas.microsoft.com/office/drawing/2014/main" id="{C0AF176B-610A-4E11-85FF-009C6E5E0D62}"/>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7" name="Rectangle 547">
                <a:extLst>
                  <a:ext uri="{FF2B5EF4-FFF2-40B4-BE49-F238E27FC236}">
                    <a16:creationId xmlns:a16="http://schemas.microsoft.com/office/drawing/2014/main" id="{69D99E41-9001-4290-9C57-23A57D51E2D2}"/>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8" name="Rectangle 548">
                <a:extLst>
                  <a:ext uri="{FF2B5EF4-FFF2-40B4-BE49-F238E27FC236}">
                    <a16:creationId xmlns:a16="http://schemas.microsoft.com/office/drawing/2014/main" id="{6EB89ACC-EDC5-4138-9DEB-B370E36861D4}"/>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09" name="Rectangle 549">
                <a:extLst>
                  <a:ext uri="{FF2B5EF4-FFF2-40B4-BE49-F238E27FC236}">
                    <a16:creationId xmlns:a16="http://schemas.microsoft.com/office/drawing/2014/main" id="{44B85F27-C881-4790-B430-173CF2F85322}"/>
                  </a:ext>
                </a:extLst>
              </p:cNvPr>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0" name="Rectangle 550">
                <a:extLst>
                  <a:ext uri="{FF2B5EF4-FFF2-40B4-BE49-F238E27FC236}">
                    <a16:creationId xmlns:a16="http://schemas.microsoft.com/office/drawing/2014/main" id="{C47AAA56-A304-4009-B0A4-32948E554CF0}"/>
                  </a:ext>
                </a:extLst>
              </p:cNvPr>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1" name="Rectangle 551">
                <a:extLst>
                  <a:ext uri="{FF2B5EF4-FFF2-40B4-BE49-F238E27FC236}">
                    <a16:creationId xmlns:a16="http://schemas.microsoft.com/office/drawing/2014/main" id="{BAA3E1E8-A157-45D4-BE1D-087A305E1EAF}"/>
                  </a:ext>
                </a:extLst>
              </p:cNvPr>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2" name="Freeform 552">
                <a:extLst>
                  <a:ext uri="{FF2B5EF4-FFF2-40B4-BE49-F238E27FC236}">
                    <a16:creationId xmlns:a16="http://schemas.microsoft.com/office/drawing/2014/main" id="{E54A81DB-7B17-4CE3-B81E-C2796E3A5429}"/>
                  </a:ext>
                </a:extLst>
              </p:cNvPr>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3" name="Rectangle 553">
                <a:extLst>
                  <a:ext uri="{FF2B5EF4-FFF2-40B4-BE49-F238E27FC236}">
                    <a16:creationId xmlns:a16="http://schemas.microsoft.com/office/drawing/2014/main" id="{73A60B4A-080D-4462-86F3-7157AB49F7D2}"/>
                  </a:ext>
                </a:extLst>
              </p:cNvPr>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4" name="Rectangle 554">
                <a:extLst>
                  <a:ext uri="{FF2B5EF4-FFF2-40B4-BE49-F238E27FC236}">
                    <a16:creationId xmlns:a16="http://schemas.microsoft.com/office/drawing/2014/main" id="{0B86BC2F-3A4D-45C0-B7E4-25737696FB98}"/>
                  </a:ext>
                </a:extLst>
              </p:cNvPr>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5" name="Rectangle 555">
                <a:extLst>
                  <a:ext uri="{FF2B5EF4-FFF2-40B4-BE49-F238E27FC236}">
                    <a16:creationId xmlns:a16="http://schemas.microsoft.com/office/drawing/2014/main" id="{0810B1C5-86CE-4403-81CF-D50420DC7A5D}"/>
                  </a:ext>
                </a:extLst>
              </p:cNvPr>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6" name="Rectangle 556">
                <a:extLst>
                  <a:ext uri="{FF2B5EF4-FFF2-40B4-BE49-F238E27FC236}">
                    <a16:creationId xmlns:a16="http://schemas.microsoft.com/office/drawing/2014/main" id="{DA7D63B0-E202-41AB-B7BE-F2F1037394D1}"/>
                  </a:ext>
                </a:extLst>
              </p:cNvPr>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7" name="Rectangle 557">
                <a:extLst>
                  <a:ext uri="{FF2B5EF4-FFF2-40B4-BE49-F238E27FC236}">
                    <a16:creationId xmlns:a16="http://schemas.microsoft.com/office/drawing/2014/main" id="{66ED844D-E8DA-4F4C-B465-E9AAAC62227D}"/>
                  </a:ext>
                </a:extLst>
              </p:cNvPr>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8" name="Rectangle 558">
                <a:extLst>
                  <a:ext uri="{FF2B5EF4-FFF2-40B4-BE49-F238E27FC236}">
                    <a16:creationId xmlns:a16="http://schemas.microsoft.com/office/drawing/2014/main" id="{52C2743D-CD0A-4339-9003-8D985B98EFF1}"/>
                  </a:ext>
                </a:extLst>
              </p:cNvPr>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19" name="Rectangle 559">
                <a:extLst>
                  <a:ext uri="{FF2B5EF4-FFF2-40B4-BE49-F238E27FC236}">
                    <a16:creationId xmlns:a16="http://schemas.microsoft.com/office/drawing/2014/main" id="{9C12571A-A709-461E-8D0E-952717AB775D}"/>
                  </a:ext>
                </a:extLst>
              </p:cNvPr>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0" name="Freeform 560">
                <a:extLst>
                  <a:ext uri="{FF2B5EF4-FFF2-40B4-BE49-F238E27FC236}">
                    <a16:creationId xmlns:a16="http://schemas.microsoft.com/office/drawing/2014/main" id="{88F30184-08EE-4F88-85CE-70CC705809AF}"/>
                  </a:ext>
                </a:extLst>
              </p:cNvPr>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1" name="Rectangle 561">
                <a:extLst>
                  <a:ext uri="{FF2B5EF4-FFF2-40B4-BE49-F238E27FC236}">
                    <a16:creationId xmlns:a16="http://schemas.microsoft.com/office/drawing/2014/main" id="{D205DE79-8264-4881-AE06-67E84D16BB03}"/>
                  </a:ext>
                </a:extLst>
              </p:cNvPr>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2" name="Rectangle 562">
                <a:extLst>
                  <a:ext uri="{FF2B5EF4-FFF2-40B4-BE49-F238E27FC236}">
                    <a16:creationId xmlns:a16="http://schemas.microsoft.com/office/drawing/2014/main" id="{C2FA1CB0-2876-43B6-B637-A1BD238F9349}"/>
                  </a:ext>
                </a:extLst>
              </p:cNvPr>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3" name="Rectangle 563">
                <a:extLst>
                  <a:ext uri="{FF2B5EF4-FFF2-40B4-BE49-F238E27FC236}">
                    <a16:creationId xmlns:a16="http://schemas.microsoft.com/office/drawing/2014/main" id="{E183E779-44EB-4AE5-BABC-C7EA24CD886F}"/>
                  </a:ext>
                </a:extLst>
              </p:cNvPr>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4" name="Rectangle 564">
                <a:extLst>
                  <a:ext uri="{FF2B5EF4-FFF2-40B4-BE49-F238E27FC236}">
                    <a16:creationId xmlns:a16="http://schemas.microsoft.com/office/drawing/2014/main" id="{319DE8D2-D7BB-4F54-950E-068087F95F0E}"/>
                  </a:ext>
                </a:extLst>
              </p:cNvPr>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5" name="Rectangle 565">
                <a:extLst>
                  <a:ext uri="{FF2B5EF4-FFF2-40B4-BE49-F238E27FC236}">
                    <a16:creationId xmlns:a16="http://schemas.microsoft.com/office/drawing/2014/main" id="{AFBBDAD0-A469-41B7-B108-FBE6E4C7E84C}"/>
                  </a:ext>
                </a:extLst>
              </p:cNvPr>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6" name="Rectangle 566">
                <a:extLst>
                  <a:ext uri="{FF2B5EF4-FFF2-40B4-BE49-F238E27FC236}">
                    <a16:creationId xmlns:a16="http://schemas.microsoft.com/office/drawing/2014/main" id="{2DB20C00-86EF-4F06-A79E-2FB0AC8BE75E}"/>
                  </a:ext>
                </a:extLst>
              </p:cNvPr>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7" name="Rectangle 567">
                <a:extLst>
                  <a:ext uri="{FF2B5EF4-FFF2-40B4-BE49-F238E27FC236}">
                    <a16:creationId xmlns:a16="http://schemas.microsoft.com/office/drawing/2014/main" id="{71474C63-2351-407C-B42A-1D2F58E317EC}"/>
                  </a:ext>
                </a:extLst>
              </p:cNvPr>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8" name="Rectangle 568">
                <a:extLst>
                  <a:ext uri="{FF2B5EF4-FFF2-40B4-BE49-F238E27FC236}">
                    <a16:creationId xmlns:a16="http://schemas.microsoft.com/office/drawing/2014/main" id="{90203A0F-E868-429D-A844-F5E278A49F47}"/>
                  </a:ext>
                </a:extLst>
              </p:cNvPr>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29" name="Rectangle 569">
                <a:extLst>
                  <a:ext uri="{FF2B5EF4-FFF2-40B4-BE49-F238E27FC236}">
                    <a16:creationId xmlns:a16="http://schemas.microsoft.com/office/drawing/2014/main" id="{A9653CB6-E5AE-40C5-8930-8F528C509B12}"/>
                  </a:ext>
                </a:extLst>
              </p:cNvPr>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0" name="Freeform 570">
                <a:extLst>
                  <a:ext uri="{FF2B5EF4-FFF2-40B4-BE49-F238E27FC236}">
                    <a16:creationId xmlns:a16="http://schemas.microsoft.com/office/drawing/2014/main" id="{829E503F-3F0C-4C14-BCFD-1846EA7D1D13}"/>
                  </a:ext>
                </a:extLst>
              </p:cNvPr>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1" name="Rectangle 571">
                <a:extLst>
                  <a:ext uri="{FF2B5EF4-FFF2-40B4-BE49-F238E27FC236}">
                    <a16:creationId xmlns:a16="http://schemas.microsoft.com/office/drawing/2014/main" id="{B7155935-466A-406A-A1B7-359A10FAE056}"/>
                  </a:ext>
                </a:extLst>
              </p:cNvPr>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2" name="Rectangle 572">
                <a:extLst>
                  <a:ext uri="{FF2B5EF4-FFF2-40B4-BE49-F238E27FC236}">
                    <a16:creationId xmlns:a16="http://schemas.microsoft.com/office/drawing/2014/main" id="{44EFE297-CC0F-4AC8-A0E9-B81ABB077B35}"/>
                  </a:ext>
                </a:extLst>
              </p:cNvPr>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3" name="Rectangle 573">
                <a:extLst>
                  <a:ext uri="{FF2B5EF4-FFF2-40B4-BE49-F238E27FC236}">
                    <a16:creationId xmlns:a16="http://schemas.microsoft.com/office/drawing/2014/main" id="{2D704C66-F37C-4012-B32C-F73F0C02BA3D}"/>
                  </a:ext>
                </a:extLst>
              </p:cNvPr>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4" name="Rectangle 574">
                <a:extLst>
                  <a:ext uri="{FF2B5EF4-FFF2-40B4-BE49-F238E27FC236}">
                    <a16:creationId xmlns:a16="http://schemas.microsoft.com/office/drawing/2014/main" id="{42810F7F-8AB1-4E2C-AFEF-DF3DE5D084DE}"/>
                  </a:ext>
                </a:extLst>
              </p:cNvPr>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5" name="Rectangle 575">
                <a:extLst>
                  <a:ext uri="{FF2B5EF4-FFF2-40B4-BE49-F238E27FC236}">
                    <a16:creationId xmlns:a16="http://schemas.microsoft.com/office/drawing/2014/main" id="{5502CD9F-FE9F-4EA1-BDB3-A007FEF7F021}"/>
                  </a:ext>
                </a:extLst>
              </p:cNvPr>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6" name="Rectangle 576">
                <a:extLst>
                  <a:ext uri="{FF2B5EF4-FFF2-40B4-BE49-F238E27FC236}">
                    <a16:creationId xmlns:a16="http://schemas.microsoft.com/office/drawing/2014/main" id="{2EFAF715-417E-44A4-A57B-386B062432E4}"/>
                  </a:ext>
                </a:extLst>
              </p:cNvPr>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7" name="Rectangle 577">
                <a:extLst>
                  <a:ext uri="{FF2B5EF4-FFF2-40B4-BE49-F238E27FC236}">
                    <a16:creationId xmlns:a16="http://schemas.microsoft.com/office/drawing/2014/main" id="{1372AD52-FB81-4BE9-9573-303EBFE24FD5}"/>
                  </a:ext>
                </a:extLst>
              </p:cNvPr>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8" name="Freeform 578">
                <a:extLst>
                  <a:ext uri="{FF2B5EF4-FFF2-40B4-BE49-F238E27FC236}">
                    <a16:creationId xmlns:a16="http://schemas.microsoft.com/office/drawing/2014/main" id="{F7AF7712-2F74-4022-B1A4-D3B5441B0A9E}"/>
                  </a:ext>
                </a:extLst>
              </p:cNvPr>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39" name="Rectangle 579">
                <a:extLst>
                  <a:ext uri="{FF2B5EF4-FFF2-40B4-BE49-F238E27FC236}">
                    <a16:creationId xmlns:a16="http://schemas.microsoft.com/office/drawing/2014/main" id="{6773A944-C2EF-48B5-9E57-239E0637E7BF}"/>
                  </a:ext>
                </a:extLst>
              </p:cNvPr>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0" name="Rectangle 580">
                <a:extLst>
                  <a:ext uri="{FF2B5EF4-FFF2-40B4-BE49-F238E27FC236}">
                    <a16:creationId xmlns:a16="http://schemas.microsoft.com/office/drawing/2014/main" id="{2015B101-F06D-4AD8-827B-014C030B498A}"/>
                  </a:ext>
                </a:extLst>
              </p:cNvPr>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1" name="Rectangle 581">
                <a:extLst>
                  <a:ext uri="{FF2B5EF4-FFF2-40B4-BE49-F238E27FC236}">
                    <a16:creationId xmlns:a16="http://schemas.microsoft.com/office/drawing/2014/main" id="{CAC73E3B-997E-4978-AB02-DB436CEC2655}"/>
                  </a:ext>
                </a:extLst>
              </p:cNvPr>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2" name="Rectangle 582">
                <a:extLst>
                  <a:ext uri="{FF2B5EF4-FFF2-40B4-BE49-F238E27FC236}">
                    <a16:creationId xmlns:a16="http://schemas.microsoft.com/office/drawing/2014/main" id="{4FFC3AAE-6204-46EB-805E-15413BF10765}"/>
                  </a:ext>
                </a:extLst>
              </p:cNvPr>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3" name="Rectangle 583">
                <a:extLst>
                  <a:ext uri="{FF2B5EF4-FFF2-40B4-BE49-F238E27FC236}">
                    <a16:creationId xmlns:a16="http://schemas.microsoft.com/office/drawing/2014/main" id="{73A25CC2-C9CD-4919-83E2-5DBE675A7A2C}"/>
                  </a:ext>
                </a:extLst>
              </p:cNvPr>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4" name="Rectangle 584">
                <a:extLst>
                  <a:ext uri="{FF2B5EF4-FFF2-40B4-BE49-F238E27FC236}">
                    <a16:creationId xmlns:a16="http://schemas.microsoft.com/office/drawing/2014/main" id="{1E11238C-71F9-45DC-8A54-98F5E631FF08}"/>
                  </a:ext>
                </a:extLst>
              </p:cNvPr>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5" name="Rectangle 585">
                <a:extLst>
                  <a:ext uri="{FF2B5EF4-FFF2-40B4-BE49-F238E27FC236}">
                    <a16:creationId xmlns:a16="http://schemas.microsoft.com/office/drawing/2014/main" id="{174C3525-7271-4AAA-9651-5FCEA34F2064}"/>
                  </a:ext>
                </a:extLst>
              </p:cNvPr>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586">
                <a:extLst>
                  <a:ext uri="{FF2B5EF4-FFF2-40B4-BE49-F238E27FC236}">
                    <a16:creationId xmlns:a16="http://schemas.microsoft.com/office/drawing/2014/main" id="{FF94B765-7A23-471A-826D-CF4E5221AD56}"/>
                  </a:ext>
                </a:extLst>
              </p:cNvPr>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7" name="Rectangle 587">
                <a:extLst>
                  <a:ext uri="{FF2B5EF4-FFF2-40B4-BE49-F238E27FC236}">
                    <a16:creationId xmlns:a16="http://schemas.microsoft.com/office/drawing/2014/main" id="{7CFAC539-1939-49D4-BB4C-861066D0490D}"/>
                  </a:ext>
                </a:extLst>
              </p:cNvPr>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8" name="Rectangle 588">
                <a:extLst>
                  <a:ext uri="{FF2B5EF4-FFF2-40B4-BE49-F238E27FC236}">
                    <a16:creationId xmlns:a16="http://schemas.microsoft.com/office/drawing/2014/main" id="{4656E00F-03A2-4107-A53F-216BFDCD761B}"/>
                  </a:ext>
                </a:extLst>
              </p:cNvPr>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49" name="Rectangle 589">
                <a:extLst>
                  <a:ext uri="{FF2B5EF4-FFF2-40B4-BE49-F238E27FC236}">
                    <a16:creationId xmlns:a16="http://schemas.microsoft.com/office/drawing/2014/main" id="{5B76790D-5C28-4DFC-B819-08B7B020C014}"/>
                  </a:ext>
                </a:extLst>
              </p:cNvPr>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0" name="Rectangle 590">
                <a:extLst>
                  <a:ext uri="{FF2B5EF4-FFF2-40B4-BE49-F238E27FC236}">
                    <a16:creationId xmlns:a16="http://schemas.microsoft.com/office/drawing/2014/main" id="{CB70F003-43E9-40C4-AB8C-0F7DB006441A}"/>
                  </a:ext>
                </a:extLst>
              </p:cNvPr>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1" name="Rectangle 591">
                <a:extLst>
                  <a:ext uri="{FF2B5EF4-FFF2-40B4-BE49-F238E27FC236}">
                    <a16:creationId xmlns:a16="http://schemas.microsoft.com/office/drawing/2014/main" id="{1D5FCE91-CAFD-4EEC-BA70-2E797C4B5781}"/>
                  </a:ext>
                </a:extLst>
              </p:cNvPr>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2" name="Rectangle 592">
                <a:extLst>
                  <a:ext uri="{FF2B5EF4-FFF2-40B4-BE49-F238E27FC236}">
                    <a16:creationId xmlns:a16="http://schemas.microsoft.com/office/drawing/2014/main" id="{98F121DA-7140-40F2-9E32-4BA3B6B5BB6B}"/>
                  </a:ext>
                </a:extLst>
              </p:cNvPr>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3" name="Rectangle 593">
                <a:extLst>
                  <a:ext uri="{FF2B5EF4-FFF2-40B4-BE49-F238E27FC236}">
                    <a16:creationId xmlns:a16="http://schemas.microsoft.com/office/drawing/2014/main" id="{185FD447-6680-48E9-BAE8-2A8A5CA67BDD}"/>
                  </a:ext>
                </a:extLst>
              </p:cNvPr>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594">
                <a:extLst>
                  <a:ext uri="{FF2B5EF4-FFF2-40B4-BE49-F238E27FC236}">
                    <a16:creationId xmlns:a16="http://schemas.microsoft.com/office/drawing/2014/main" id="{185C379E-5805-4B6F-92EE-47911FFF730C}"/>
                  </a:ext>
                </a:extLst>
              </p:cNvPr>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5" name="Rectangle 595">
                <a:extLst>
                  <a:ext uri="{FF2B5EF4-FFF2-40B4-BE49-F238E27FC236}">
                    <a16:creationId xmlns:a16="http://schemas.microsoft.com/office/drawing/2014/main" id="{B4793498-53BD-4C98-B1CB-6901175A6BD3}"/>
                  </a:ext>
                </a:extLst>
              </p:cNvPr>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6" name="Rectangle 596">
                <a:extLst>
                  <a:ext uri="{FF2B5EF4-FFF2-40B4-BE49-F238E27FC236}">
                    <a16:creationId xmlns:a16="http://schemas.microsoft.com/office/drawing/2014/main" id="{0162F2CE-BE98-4942-82B2-3A32E59ED10E}"/>
                  </a:ext>
                </a:extLst>
              </p:cNvPr>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7" name="Rectangle 597">
                <a:extLst>
                  <a:ext uri="{FF2B5EF4-FFF2-40B4-BE49-F238E27FC236}">
                    <a16:creationId xmlns:a16="http://schemas.microsoft.com/office/drawing/2014/main" id="{AEE3E811-717E-4DE4-A6CE-D36384CB26D9}"/>
                  </a:ext>
                </a:extLst>
              </p:cNvPr>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8" name="Rectangle 598">
                <a:extLst>
                  <a:ext uri="{FF2B5EF4-FFF2-40B4-BE49-F238E27FC236}">
                    <a16:creationId xmlns:a16="http://schemas.microsoft.com/office/drawing/2014/main" id="{F79AF4AC-1A92-479C-BDE2-D81CF238C484}"/>
                  </a:ext>
                </a:extLst>
              </p:cNvPr>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59" name="Rectangle 599">
                <a:extLst>
                  <a:ext uri="{FF2B5EF4-FFF2-40B4-BE49-F238E27FC236}">
                    <a16:creationId xmlns:a16="http://schemas.microsoft.com/office/drawing/2014/main" id="{47A2FF6F-3A7C-4F70-949D-BB67E172EEB1}"/>
                  </a:ext>
                </a:extLst>
              </p:cNvPr>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0" name="Rectangle 600">
                <a:extLst>
                  <a:ext uri="{FF2B5EF4-FFF2-40B4-BE49-F238E27FC236}">
                    <a16:creationId xmlns:a16="http://schemas.microsoft.com/office/drawing/2014/main" id="{6E544A9B-1847-4455-8ABF-95B20539C63F}"/>
                  </a:ext>
                </a:extLst>
              </p:cNvPr>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1" name="Rectangle 601">
                <a:extLst>
                  <a:ext uri="{FF2B5EF4-FFF2-40B4-BE49-F238E27FC236}">
                    <a16:creationId xmlns:a16="http://schemas.microsoft.com/office/drawing/2014/main" id="{5A02EA13-BFC2-4341-9BED-9DE01008CE61}"/>
                  </a:ext>
                </a:extLst>
              </p:cNvPr>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602">
                <a:extLst>
                  <a:ext uri="{FF2B5EF4-FFF2-40B4-BE49-F238E27FC236}">
                    <a16:creationId xmlns:a16="http://schemas.microsoft.com/office/drawing/2014/main" id="{832EB86D-37E8-4EA5-AC76-50E4F4586A5D}"/>
                  </a:ext>
                </a:extLst>
              </p:cNvPr>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3" name="Rectangle 603">
                <a:extLst>
                  <a:ext uri="{FF2B5EF4-FFF2-40B4-BE49-F238E27FC236}">
                    <a16:creationId xmlns:a16="http://schemas.microsoft.com/office/drawing/2014/main" id="{C9FAC78D-6DD8-4E8F-95DD-9819BC9CF819}"/>
                  </a:ext>
                </a:extLst>
              </p:cNvPr>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4" name="Rectangle 604">
                <a:extLst>
                  <a:ext uri="{FF2B5EF4-FFF2-40B4-BE49-F238E27FC236}">
                    <a16:creationId xmlns:a16="http://schemas.microsoft.com/office/drawing/2014/main" id="{6575F216-0237-43E9-B0F9-D3D3578CB72C}"/>
                  </a:ext>
                </a:extLst>
              </p:cNvPr>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5" name="Rectangle 605">
                <a:extLst>
                  <a:ext uri="{FF2B5EF4-FFF2-40B4-BE49-F238E27FC236}">
                    <a16:creationId xmlns:a16="http://schemas.microsoft.com/office/drawing/2014/main" id="{721E39F0-ED39-4700-8A58-084731C2617E}"/>
                  </a:ext>
                </a:extLst>
              </p:cNvPr>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366" name="Rectangle 606">
                <a:extLst>
                  <a:ext uri="{FF2B5EF4-FFF2-40B4-BE49-F238E27FC236}">
                    <a16:creationId xmlns:a16="http://schemas.microsoft.com/office/drawing/2014/main" id="{E813BEF0-30E1-4466-8E9F-B380E851E5F9}"/>
                  </a:ext>
                </a:extLst>
              </p:cNvPr>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Rectangle 608">
              <a:extLst>
                <a:ext uri="{FF2B5EF4-FFF2-40B4-BE49-F238E27FC236}">
                  <a16:creationId xmlns:a16="http://schemas.microsoft.com/office/drawing/2014/main" id="{13A308C5-3190-427F-842D-30F6CA2D0BBA}"/>
                </a:ext>
              </a:extLst>
            </p:cNvPr>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609">
              <a:extLst>
                <a:ext uri="{FF2B5EF4-FFF2-40B4-BE49-F238E27FC236}">
                  <a16:creationId xmlns:a16="http://schemas.microsoft.com/office/drawing/2014/main" id="{B9186F9F-694C-4600-96F2-1FFEDB8E6E11}"/>
                </a:ext>
              </a:extLst>
            </p:cNvPr>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610">
              <a:extLst>
                <a:ext uri="{FF2B5EF4-FFF2-40B4-BE49-F238E27FC236}">
                  <a16:creationId xmlns:a16="http://schemas.microsoft.com/office/drawing/2014/main" id="{0A78C864-B71A-40C2-87A2-5832A6C3BF03}"/>
                </a:ext>
              </a:extLst>
            </p:cNvPr>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611">
              <a:extLst>
                <a:ext uri="{FF2B5EF4-FFF2-40B4-BE49-F238E27FC236}">
                  <a16:creationId xmlns:a16="http://schemas.microsoft.com/office/drawing/2014/main" id="{48300217-BD8F-4A52-9A97-A2E963A842A6}"/>
                </a:ext>
              </a:extLst>
            </p:cNvPr>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612">
              <a:extLst>
                <a:ext uri="{FF2B5EF4-FFF2-40B4-BE49-F238E27FC236}">
                  <a16:creationId xmlns:a16="http://schemas.microsoft.com/office/drawing/2014/main" id="{3AB286D3-6100-4957-B343-4E7BF7467935}"/>
                </a:ext>
              </a:extLst>
            </p:cNvPr>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613">
              <a:extLst>
                <a:ext uri="{FF2B5EF4-FFF2-40B4-BE49-F238E27FC236}">
                  <a16:creationId xmlns:a16="http://schemas.microsoft.com/office/drawing/2014/main" id="{848541D7-A3DC-4F70-A29F-5D67411F5440}"/>
                </a:ext>
              </a:extLst>
            </p:cNvPr>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614">
              <a:extLst>
                <a:ext uri="{FF2B5EF4-FFF2-40B4-BE49-F238E27FC236}">
                  <a16:creationId xmlns:a16="http://schemas.microsoft.com/office/drawing/2014/main" id="{CF5AFD54-7191-4FEA-B51E-D76E61A1AD26}"/>
                </a:ext>
              </a:extLst>
            </p:cNvPr>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615">
              <a:extLst>
                <a:ext uri="{FF2B5EF4-FFF2-40B4-BE49-F238E27FC236}">
                  <a16:creationId xmlns:a16="http://schemas.microsoft.com/office/drawing/2014/main" id="{27F11C27-7BAE-4A79-94C9-7E843411AA3F}"/>
                </a:ext>
              </a:extLst>
            </p:cNvPr>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616">
              <a:extLst>
                <a:ext uri="{FF2B5EF4-FFF2-40B4-BE49-F238E27FC236}">
                  <a16:creationId xmlns:a16="http://schemas.microsoft.com/office/drawing/2014/main" id="{5A7DB825-4C85-4519-9D29-D798043B0637}"/>
                </a:ext>
              </a:extLst>
            </p:cNvPr>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617">
              <a:extLst>
                <a:ext uri="{FF2B5EF4-FFF2-40B4-BE49-F238E27FC236}">
                  <a16:creationId xmlns:a16="http://schemas.microsoft.com/office/drawing/2014/main" id="{CDEA4E10-CBDB-4E87-ADD6-C1FB81631541}"/>
                </a:ext>
              </a:extLst>
            </p:cNvPr>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49" name="Rectangle 618">
              <a:extLst>
                <a:ext uri="{FF2B5EF4-FFF2-40B4-BE49-F238E27FC236}">
                  <a16:creationId xmlns:a16="http://schemas.microsoft.com/office/drawing/2014/main" id="{0B783B64-EE38-4F55-AA43-B5F69079FD07}"/>
                </a:ext>
              </a:extLst>
            </p:cNvPr>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619">
              <a:extLst>
                <a:ext uri="{FF2B5EF4-FFF2-40B4-BE49-F238E27FC236}">
                  <a16:creationId xmlns:a16="http://schemas.microsoft.com/office/drawing/2014/main" id="{1B192AC3-9E3D-44AD-9536-C6597D216C3A}"/>
                </a:ext>
              </a:extLst>
            </p:cNvPr>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620">
              <a:extLst>
                <a:ext uri="{FF2B5EF4-FFF2-40B4-BE49-F238E27FC236}">
                  <a16:creationId xmlns:a16="http://schemas.microsoft.com/office/drawing/2014/main" id="{A558CDCF-7E27-4ADA-B6A8-87B2F09E91E0}"/>
                </a:ext>
              </a:extLst>
            </p:cNvPr>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621">
              <a:extLst>
                <a:ext uri="{FF2B5EF4-FFF2-40B4-BE49-F238E27FC236}">
                  <a16:creationId xmlns:a16="http://schemas.microsoft.com/office/drawing/2014/main" id="{567B1D99-A921-4D9E-9C79-C4A5377D84D8}"/>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622">
              <a:extLst>
                <a:ext uri="{FF2B5EF4-FFF2-40B4-BE49-F238E27FC236}">
                  <a16:creationId xmlns:a16="http://schemas.microsoft.com/office/drawing/2014/main" id="{CAD90737-190A-41FC-B25B-69363B96F710}"/>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623">
              <a:extLst>
                <a:ext uri="{FF2B5EF4-FFF2-40B4-BE49-F238E27FC236}">
                  <a16:creationId xmlns:a16="http://schemas.microsoft.com/office/drawing/2014/main" id="{B76B010E-25CD-4BC7-A939-69C56C9CE853}"/>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624">
              <a:extLst>
                <a:ext uri="{FF2B5EF4-FFF2-40B4-BE49-F238E27FC236}">
                  <a16:creationId xmlns:a16="http://schemas.microsoft.com/office/drawing/2014/main" id="{B767FC5B-9908-4942-A628-28F12C158663}"/>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6" name="Rectangle 625">
              <a:extLst>
                <a:ext uri="{FF2B5EF4-FFF2-40B4-BE49-F238E27FC236}">
                  <a16:creationId xmlns:a16="http://schemas.microsoft.com/office/drawing/2014/main" id="{F5F4B555-7BC6-45E0-8ED5-951E87969162}"/>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626">
              <a:extLst>
                <a:ext uri="{FF2B5EF4-FFF2-40B4-BE49-F238E27FC236}">
                  <a16:creationId xmlns:a16="http://schemas.microsoft.com/office/drawing/2014/main" id="{978ADBE6-56B8-40BC-AA61-D83F791EFF95}"/>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627">
              <a:extLst>
                <a:ext uri="{FF2B5EF4-FFF2-40B4-BE49-F238E27FC236}">
                  <a16:creationId xmlns:a16="http://schemas.microsoft.com/office/drawing/2014/main" id="{0398564F-94EC-4230-9A0E-218CD96ADC93}"/>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59" name="Rectangle 628">
              <a:extLst>
                <a:ext uri="{FF2B5EF4-FFF2-40B4-BE49-F238E27FC236}">
                  <a16:creationId xmlns:a16="http://schemas.microsoft.com/office/drawing/2014/main" id="{E03B7E88-DB09-4DC0-AE38-B64E89005AD4}"/>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629">
              <a:extLst>
                <a:ext uri="{FF2B5EF4-FFF2-40B4-BE49-F238E27FC236}">
                  <a16:creationId xmlns:a16="http://schemas.microsoft.com/office/drawing/2014/main" id="{FF4B5066-1B04-4022-9DE2-2217B8497C2B}"/>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1" name="Rectangle 630">
              <a:extLst>
                <a:ext uri="{FF2B5EF4-FFF2-40B4-BE49-F238E27FC236}">
                  <a16:creationId xmlns:a16="http://schemas.microsoft.com/office/drawing/2014/main" id="{C5A4B41B-03CB-46A3-B9F0-D0763EA48E71}"/>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31">
              <a:extLst>
                <a:ext uri="{FF2B5EF4-FFF2-40B4-BE49-F238E27FC236}">
                  <a16:creationId xmlns:a16="http://schemas.microsoft.com/office/drawing/2014/main" id="{50DF81AB-DB28-4F52-93F7-FD50A51B1485}"/>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3" name="Rectangle 632">
              <a:extLst>
                <a:ext uri="{FF2B5EF4-FFF2-40B4-BE49-F238E27FC236}">
                  <a16:creationId xmlns:a16="http://schemas.microsoft.com/office/drawing/2014/main" id="{8944DC36-CE2A-43BF-80FC-09806BB8F705}"/>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4" name="Rectangle 633">
              <a:extLst>
                <a:ext uri="{FF2B5EF4-FFF2-40B4-BE49-F238E27FC236}">
                  <a16:creationId xmlns:a16="http://schemas.microsoft.com/office/drawing/2014/main" id="{15BB7557-684B-4373-AEE6-52F69CE2DCAA}"/>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5" name="Rectangle 634">
              <a:extLst>
                <a:ext uri="{FF2B5EF4-FFF2-40B4-BE49-F238E27FC236}">
                  <a16:creationId xmlns:a16="http://schemas.microsoft.com/office/drawing/2014/main" id="{E9631E70-F880-4572-A135-FC67D89D8D08}"/>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635">
              <a:extLst>
                <a:ext uri="{FF2B5EF4-FFF2-40B4-BE49-F238E27FC236}">
                  <a16:creationId xmlns:a16="http://schemas.microsoft.com/office/drawing/2014/main" id="{E688C711-BEF0-494F-8BAC-42A96B6D7805}"/>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636">
              <a:extLst>
                <a:ext uri="{FF2B5EF4-FFF2-40B4-BE49-F238E27FC236}">
                  <a16:creationId xmlns:a16="http://schemas.microsoft.com/office/drawing/2014/main" id="{1A3BD374-155A-4294-BDEE-F3044B328B77}"/>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637">
              <a:extLst>
                <a:ext uri="{FF2B5EF4-FFF2-40B4-BE49-F238E27FC236}">
                  <a16:creationId xmlns:a16="http://schemas.microsoft.com/office/drawing/2014/main" id="{E734BAC9-BFB9-41FA-92B0-6A694FF72159}"/>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638">
              <a:extLst>
                <a:ext uri="{FF2B5EF4-FFF2-40B4-BE49-F238E27FC236}">
                  <a16:creationId xmlns:a16="http://schemas.microsoft.com/office/drawing/2014/main" id="{858C8D35-67C0-4BA4-9B23-BD8B613A4230}"/>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639">
              <a:extLst>
                <a:ext uri="{FF2B5EF4-FFF2-40B4-BE49-F238E27FC236}">
                  <a16:creationId xmlns:a16="http://schemas.microsoft.com/office/drawing/2014/main" id="{CE0B5618-9BCD-4B71-8548-7BDE26E5113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640">
              <a:extLst>
                <a:ext uri="{FF2B5EF4-FFF2-40B4-BE49-F238E27FC236}">
                  <a16:creationId xmlns:a16="http://schemas.microsoft.com/office/drawing/2014/main" id="{A4E21407-2774-472F-9762-A5B8D719DF70}"/>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2" name="Rectangle 641">
              <a:extLst>
                <a:ext uri="{FF2B5EF4-FFF2-40B4-BE49-F238E27FC236}">
                  <a16:creationId xmlns:a16="http://schemas.microsoft.com/office/drawing/2014/main" id="{D934023B-130E-4374-A89C-F6AE45F12287}"/>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3" name="Rectangle 642">
              <a:extLst>
                <a:ext uri="{FF2B5EF4-FFF2-40B4-BE49-F238E27FC236}">
                  <a16:creationId xmlns:a16="http://schemas.microsoft.com/office/drawing/2014/main" id="{186CD4F1-D2EE-4B8E-AE6E-621DCF3C50C2}"/>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4" name="Rectangle 643">
              <a:extLst>
                <a:ext uri="{FF2B5EF4-FFF2-40B4-BE49-F238E27FC236}">
                  <a16:creationId xmlns:a16="http://schemas.microsoft.com/office/drawing/2014/main" id="{9E88A1B0-E958-482E-A42E-778CED7DF577}"/>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5" name="Rectangle 644">
              <a:extLst>
                <a:ext uri="{FF2B5EF4-FFF2-40B4-BE49-F238E27FC236}">
                  <a16:creationId xmlns:a16="http://schemas.microsoft.com/office/drawing/2014/main" id="{4D131F80-3C84-4BCD-8004-CC7347BCF5C4}"/>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645">
              <a:extLst>
                <a:ext uri="{FF2B5EF4-FFF2-40B4-BE49-F238E27FC236}">
                  <a16:creationId xmlns:a16="http://schemas.microsoft.com/office/drawing/2014/main" id="{C31F29E9-C5B1-48D2-B00D-FF1A8E927A0A}"/>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7" name="Rectangle 646">
              <a:extLst>
                <a:ext uri="{FF2B5EF4-FFF2-40B4-BE49-F238E27FC236}">
                  <a16:creationId xmlns:a16="http://schemas.microsoft.com/office/drawing/2014/main" id="{0EE54294-AF49-4333-983D-94B0BF93F4B4}"/>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8" name="Rectangle 647">
              <a:extLst>
                <a:ext uri="{FF2B5EF4-FFF2-40B4-BE49-F238E27FC236}">
                  <a16:creationId xmlns:a16="http://schemas.microsoft.com/office/drawing/2014/main" id="{EE057565-22B3-431A-9743-267D622DB5F9}"/>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79" name="Rectangle 648">
              <a:extLst>
                <a:ext uri="{FF2B5EF4-FFF2-40B4-BE49-F238E27FC236}">
                  <a16:creationId xmlns:a16="http://schemas.microsoft.com/office/drawing/2014/main" id="{0B935F05-F212-46B7-8C5E-FB6E7A12E15F}"/>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0" name="Rectangle 649">
              <a:extLst>
                <a:ext uri="{FF2B5EF4-FFF2-40B4-BE49-F238E27FC236}">
                  <a16:creationId xmlns:a16="http://schemas.microsoft.com/office/drawing/2014/main" id="{8B4897E7-1C82-47B3-A910-88C51513DE42}"/>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1" name="Rectangle 650">
              <a:extLst>
                <a:ext uri="{FF2B5EF4-FFF2-40B4-BE49-F238E27FC236}">
                  <a16:creationId xmlns:a16="http://schemas.microsoft.com/office/drawing/2014/main" id="{8C93C140-C0DF-4471-8FA4-2956E7DF89E6}"/>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2" name="Rectangle 651">
              <a:extLst>
                <a:ext uri="{FF2B5EF4-FFF2-40B4-BE49-F238E27FC236}">
                  <a16:creationId xmlns:a16="http://schemas.microsoft.com/office/drawing/2014/main" id="{29C27842-E00A-4FB4-9DAD-EBB7DDD72C15}"/>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3" name="Rectangle 652">
              <a:extLst>
                <a:ext uri="{FF2B5EF4-FFF2-40B4-BE49-F238E27FC236}">
                  <a16:creationId xmlns:a16="http://schemas.microsoft.com/office/drawing/2014/main" id="{8E9ABEB9-87E8-4A39-806D-DB226F19B1D2}"/>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653">
              <a:extLst>
                <a:ext uri="{FF2B5EF4-FFF2-40B4-BE49-F238E27FC236}">
                  <a16:creationId xmlns:a16="http://schemas.microsoft.com/office/drawing/2014/main" id="{0F602D5D-F199-4AFD-8F83-416C052231A1}"/>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654">
              <a:extLst>
                <a:ext uri="{FF2B5EF4-FFF2-40B4-BE49-F238E27FC236}">
                  <a16:creationId xmlns:a16="http://schemas.microsoft.com/office/drawing/2014/main" id="{0F0ED974-485B-42C9-BBDB-03A9D86C2414}"/>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6" name="Rectangle 655">
              <a:extLst>
                <a:ext uri="{FF2B5EF4-FFF2-40B4-BE49-F238E27FC236}">
                  <a16:creationId xmlns:a16="http://schemas.microsoft.com/office/drawing/2014/main" id="{62035721-051B-44DA-B2DA-4CE8B29A916E}"/>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7" name="Rectangle 656">
              <a:extLst>
                <a:ext uri="{FF2B5EF4-FFF2-40B4-BE49-F238E27FC236}">
                  <a16:creationId xmlns:a16="http://schemas.microsoft.com/office/drawing/2014/main" id="{C8A6926C-A3FF-41E3-8EBD-499D77B9D204}"/>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657">
              <a:extLst>
                <a:ext uri="{FF2B5EF4-FFF2-40B4-BE49-F238E27FC236}">
                  <a16:creationId xmlns:a16="http://schemas.microsoft.com/office/drawing/2014/main" id="{4B2B2AB8-82B4-4877-851A-905B2F27A09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89" name="Rectangle 658">
              <a:extLst>
                <a:ext uri="{FF2B5EF4-FFF2-40B4-BE49-F238E27FC236}">
                  <a16:creationId xmlns:a16="http://schemas.microsoft.com/office/drawing/2014/main" id="{11522864-F50D-457C-93C2-C6FBBA5688F5}"/>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659">
              <a:extLst>
                <a:ext uri="{FF2B5EF4-FFF2-40B4-BE49-F238E27FC236}">
                  <a16:creationId xmlns:a16="http://schemas.microsoft.com/office/drawing/2014/main" id="{CB1F1B7E-D856-4C13-B096-F2103B69F6CA}"/>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660">
              <a:extLst>
                <a:ext uri="{FF2B5EF4-FFF2-40B4-BE49-F238E27FC236}">
                  <a16:creationId xmlns:a16="http://schemas.microsoft.com/office/drawing/2014/main" id="{D2A6724F-B0E5-44FC-8E94-1BE14EB0DA2B}"/>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661">
              <a:extLst>
                <a:ext uri="{FF2B5EF4-FFF2-40B4-BE49-F238E27FC236}">
                  <a16:creationId xmlns:a16="http://schemas.microsoft.com/office/drawing/2014/main" id="{4B9F2887-E009-4C6A-A0CC-C84A585BC87A}"/>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3" name="Rectangle 662">
              <a:extLst>
                <a:ext uri="{FF2B5EF4-FFF2-40B4-BE49-F238E27FC236}">
                  <a16:creationId xmlns:a16="http://schemas.microsoft.com/office/drawing/2014/main" id="{D7F755BD-035C-4F36-ABE4-4FF45E1AF1C3}"/>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4" name="Rectangle 663">
              <a:extLst>
                <a:ext uri="{FF2B5EF4-FFF2-40B4-BE49-F238E27FC236}">
                  <a16:creationId xmlns:a16="http://schemas.microsoft.com/office/drawing/2014/main" id="{FBFAA24D-D97B-4AFD-9F85-F5404B6BAA8F}"/>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5" name="Rectangle 664">
              <a:extLst>
                <a:ext uri="{FF2B5EF4-FFF2-40B4-BE49-F238E27FC236}">
                  <a16:creationId xmlns:a16="http://schemas.microsoft.com/office/drawing/2014/main" id="{F932F488-D153-493C-A378-8679FD628466}"/>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6" name="Rectangle 665">
              <a:extLst>
                <a:ext uri="{FF2B5EF4-FFF2-40B4-BE49-F238E27FC236}">
                  <a16:creationId xmlns:a16="http://schemas.microsoft.com/office/drawing/2014/main" id="{50C7FB11-89C6-4D80-BE04-FC95083FB0B6}"/>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7" name="Rectangle 666">
              <a:extLst>
                <a:ext uri="{FF2B5EF4-FFF2-40B4-BE49-F238E27FC236}">
                  <a16:creationId xmlns:a16="http://schemas.microsoft.com/office/drawing/2014/main" id="{60216448-B0DF-458E-BBC6-4A20660AF9AF}"/>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8" name="Rectangle 667">
              <a:extLst>
                <a:ext uri="{FF2B5EF4-FFF2-40B4-BE49-F238E27FC236}">
                  <a16:creationId xmlns:a16="http://schemas.microsoft.com/office/drawing/2014/main" id="{0C9A1CCD-DD7C-42D4-965B-39A532F694B7}"/>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99" name="Rectangle 668">
              <a:extLst>
                <a:ext uri="{FF2B5EF4-FFF2-40B4-BE49-F238E27FC236}">
                  <a16:creationId xmlns:a16="http://schemas.microsoft.com/office/drawing/2014/main" id="{8617FECB-FCE0-40B8-B8D3-7D03E5980C15}"/>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669">
              <a:extLst>
                <a:ext uri="{FF2B5EF4-FFF2-40B4-BE49-F238E27FC236}">
                  <a16:creationId xmlns:a16="http://schemas.microsoft.com/office/drawing/2014/main" id="{9EB80836-1772-4587-B1B2-41BA6C8BD44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1" name="Rectangle 670">
              <a:extLst>
                <a:ext uri="{FF2B5EF4-FFF2-40B4-BE49-F238E27FC236}">
                  <a16:creationId xmlns:a16="http://schemas.microsoft.com/office/drawing/2014/main" id="{8121215F-1771-493E-BDF2-09E589DB224F}"/>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2" name="Rectangle 671">
              <a:extLst>
                <a:ext uri="{FF2B5EF4-FFF2-40B4-BE49-F238E27FC236}">
                  <a16:creationId xmlns:a16="http://schemas.microsoft.com/office/drawing/2014/main" id="{CC3F0EBF-8DEF-4D7E-BD53-77576909FA66}"/>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3" name="Rectangle 672">
              <a:extLst>
                <a:ext uri="{FF2B5EF4-FFF2-40B4-BE49-F238E27FC236}">
                  <a16:creationId xmlns:a16="http://schemas.microsoft.com/office/drawing/2014/main" id="{1891A300-0331-402A-8796-57857BE1698A}"/>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673">
              <a:extLst>
                <a:ext uri="{FF2B5EF4-FFF2-40B4-BE49-F238E27FC236}">
                  <a16:creationId xmlns:a16="http://schemas.microsoft.com/office/drawing/2014/main" id="{764AC29A-E085-4D95-A950-2F5B11D1EABC}"/>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Rectangle 674">
              <a:extLst>
                <a:ext uri="{FF2B5EF4-FFF2-40B4-BE49-F238E27FC236}">
                  <a16:creationId xmlns:a16="http://schemas.microsoft.com/office/drawing/2014/main" id="{21BF7E5C-F3DA-47E9-8774-5F4E4A6B34BC}"/>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6" name="Rectangle 675">
              <a:extLst>
                <a:ext uri="{FF2B5EF4-FFF2-40B4-BE49-F238E27FC236}">
                  <a16:creationId xmlns:a16="http://schemas.microsoft.com/office/drawing/2014/main" id="{48F440F3-6113-409A-AEC9-045B489AAC8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676">
              <a:extLst>
                <a:ext uri="{FF2B5EF4-FFF2-40B4-BE49-F238E27FC236}">
                  <a16:creationId xmlns:a16="http://schemas.microsoft.com/office/drawing/2014/main" id="{EF85C26B-1445-42C2-A387-35A0F71D9109}"/>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677">
              <a:extLst>
                <a:ext uri="{FF2B5EF4-FFF2-40B4-BE49-F238E27FC236}">
                  <a16:creationId xmlns:a16="http://schemas.microsoft.com/office/drawing/2014/main" id="{005C1156-1BD4-4A3B-8D27-C182B7DBAC86}"/>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09" name="Rectangle 678">
              <a:extLst>
                <a:ext uri="{FF2B5EF4-FFF2-40B4-BE49-F238E27FC236}">
                  <a16:creationId xmlns:a16="http://schemas.microsoft.com/office/drawing/2014/main" id="{8AEC55C9-87B1-46DC-88EB-65ACBA49A525}"/>
                </a:ext>
              </a:extLst>
            </p:cNvPr>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0" name="Rectangle 679">
              <a:extLst>
                <a:ext uri="{FF2B5EF4-FFF2-40B4-BE49-F238E27FC236}">
                  <a16:creationId xmlns:a16="http://schemas.microsoft.com/office/drawing/2014/main" id="{57DCA120-88FD-4E0F-9D85-0FA489377FAF}"/>
                </a:ext>
              </a:extLst>
            </p:cNvPr>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680">
              <a:extLst>
                <a:ext uri="{FF2B5EF4-FFF2-40B4-BE49-F238E27FC236}">
                  <a16:creationId xmlns:a16="http://schemas.microsoft.com/office/drawing/2014/main" id="{B5271B37-39FD-44E8-95CC-949EFF7E31F3}"/>
                </a:ext>
              </a:extLst>
            </p:cNvPr>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681">
              <a:extLst>
                <a:ext uri="{FF2B5EF4-FFF2-40B4-BE49-F238E27FC236}">
                  <a16:creationId xmlns:a16="http://schemas.microsoft.com/office/drawing/2014/main" id="{9523A529-0959-478B-9AC0-637FED122149}"/>
                </a:ext>
              </a:extLst>
            </p:cNvPr>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682">
              <a:extLst>
                <a:ext uri="{FF2B5EF4-FFF2-40B4-BE49-F238E27FC236}">
                  <a16:creationId xmlns:a16="http://schemas.microsoft.com/office/drawing/2014/main" id="{2E73BD7A-D3FA-42D2-94F4-AD6E38557E7D}"/>
                </a:ext>
              </a:extLst>
            </p:cNvPr>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683">
              <a:extLst>
                <a:ext uri="{FF2B5EF4-FFF2-40B4-BE49-F238E27FC236}">
                  <a16:creationId xmlns:a16="http://schemas.microsoft.com/office/drawing/2014/main" id="{EF6D28F7-559B-43A1-8305-4660B980A5D4}"/>
                </a:ext>
              </a:extLst>
            </p:cNvPr>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684">
              <a:extLst>
                <a:ext uri="{FF2B5EF4-FFF2-40B4-BE49-F238E27FC236}">
                  <a16:creationId xmlns:a16="http://schemas.microsoft.com/office/drawing/2014/main" id="{85D15B61-5CBC-43E3-9B5B-EA8952EF2E9B}"/>
                </a:ext>
              </a:extLst>
            </p:cNvPr>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685">
              <a:extLst>
                <a:ext uri="{FF2B5EF4-FFF2-40B4-BE49-F238E27FC236}">
                  <a16:creationId xmlns:a16="http://schemas.microsoft.com/office/drawing/2014/main" id="{0BD73202-D648-4138-B0EE-CEDFC612E595}"/>
                </a:ext>
              </a:extLst>
            </p:cNvPr>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686">
              <a:extLst>
                <a:ext uri="{FF2B5EF4-FFF2-40B4-BE49-F238E27FC236}">
                  <a16:creationId xmlns:a16="http://schemas.microsoft.com/office/drawing/2014/main" id="{2A597303-0C93-4CBC-88C4-39B3C2331EEC}"/>
                </a:ext>
              </a:extLst>
            </p:cNvPr>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687">
              <a:extLst>
                <a:ext uri="{FF2B5EF4-FFF2-40B4-BE49-F238E27FC236}">
                  <a16:creationId xmlns:a16="http://schemas.microsoft.com/office/drawing/2014/main" id="{B772C386-555D-4EF0-BB35-25028A5E28FA}"/>
                </a:ext>
              </a:extLst>
            </p:cNvPr>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688">
              <a:extLst>
                <a:ext uri="{FF2B5EF4-FFF2-40B4-BE49-F238E27FC236}">
                  <a16:creationId xmlns:a16="http://schemas.microsoft.com/office/drawing/2014/main" id="{73FBADAD-9289-42FB-A505-FFD540A3758B}"/>
                </a:ext>
              </a:extLst>
            </p:cNvPr>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689">
              <a:extLst>
                <a:ext uri="{FF2B5EF4-FFF2-40B4-BE49-F238E27FC236}">
                  <a16:creationId xmlns:a16="http://schemas.microsoft.com/office/drawing/2014/main" id="{54C107D4-ABEA-4DD6-ABB9-BD85B28330A1}"/>
                </a:ext>
              </a:extLst>
            </p:cNvPr>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1" name="Rectangle 690">
              <a:extLst>
                <a:ext uri="{FF2B5EF4-FFF2-40B4-BE49-F238E27FC236}">
                  <a16:creationId xmlns:a16="http://schemas.microsoft.com/office/drawing/2014/main" id="{03C9BA72-8866-4085-8E90-FFF397BD54A1}"/>
                </a:ext>
              </a:extLst>
            </p:cNvPr>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2" name="Rectangle 691">
              <a:extLst>
                <a:ext uri="{FF2B5EF4-FFF2-40B4-BE49-F238E27FC236}">
                  <a16:creationId xmlns:a16="http://schemas.microsoft.com/office/drawing/2014/main" id="{AB7CD2D4-31C3-4A0B-B88C-81E0AF9A10B0}"/>
                </a:ext>
              </a:extLst>
            </p:cNvPr>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ectangle 692">
              <a:extLst>
                <a:ext uri="{FF2B5EF4-FFF2-40B4-BE49-F238E27FC236}">
                  <a16:creationId xmlns:a16="http://schemas.microsoft.com/office/drawing/2014/main" id="{0B669D87-6BD5-4B59-BE10-CB3D55F515DC}"/>
                </a:ext>
              </a:extLst>
            </p:cNvPr>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4" name="Rectangle 693">
              <a:extLst>
                <a:ext uri="{FF2B5EF4-FFF2-40B4-BE49-F238E27FC236}">
                  <a16:creationId xmlns:a16="http://schemas.microsoft.com/office/drawing/2014/main" id="{8BE47008-C7BF-4B81-B2D9-6828FABA58A6}"/>
                </a:ext>
              </a:extLst>
            </p:cNvPr>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5" name="Rectangle 694">
              <a:extLst>
                <a:ext uri="{FF2B5EF4-FFF2-40B4-BE49-F238E27FC236}">
                  <a16:creationId xmlns:a16="http://schemas.microsoft.com/office/drawing/2014/main" id="{F9091F87-9111-452D-99DD-D7FFFB82B606}"/>
                </a:ext>
              </a:extLst>
            </p:cNvPr>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695">
              <a:extLst>
                <a:ext uri="{FF2B5EF4-FFF2-40B4-BE49-F238E27FC236}">
                  <a16:creationId xmlns:a16="http://schemas.microsoft.com/office/drawing/2014/main" id="{60360E93-560D-43EF-A126-4C339C337C1D}"/>
                </a:ext>
              </a:extLst>
            </p:cNvPr>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7" name="Rectangle 696">
              <a:extLst>
                <a:ext uri="{FF2B5EF4-FFF2-40B4-BE49-F238E27FC236}">
                  <a16:creationId xmlns:a16="http://schemas.microsoft.com/office/drawing/2014/main" id="{2436DD33-80B9-4E26-A7D2-ED65223097ED}"/>
                </a:ext>
              </a:extLst>
            </p:cNvPr>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8" name="Rectangle 697">
              <a:extLst>
                <a:ext uri="{FF2B5EF4-FFF2-40B4-BE49-F238E27FC236}">
                  <a16:creationId xmlns:a16="http://schemas.microsoft.com/office/drawing/2014/main" id="{4ED0404D-8265-4012-BA0F-15EB3BA20393}"/>
                </a:ext>
              </a:extLst>
            </p:cNvPr>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29" name="Rectangle 698">
              <a:extLst>
                <a:ext uri="{FF2B5EF4-FFF2-40B4-BE49-F238E27FC236}">
                  <a16:creationId xmlns:a16="http://schemas.microsoft.com/office/drawing/2014/main" id="{00D5418E-B178-4545-9A7C-29EE91A59E42}"/>
                </a:ext>
              </a:extLst>
            </p:cNvPr>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0" name="Rectangle 699">
              <a:extLst>
                <a:ext uri="{FF2B5EF4-FFF2-40B4-BE49-F238E27FC236}">
                  <a16:creationId xmlns:a16="http://schemas.microsoft.com/office/drawing/2014/main" id="{E3542917-C3DA-4BB3-A187-6165F223637B}"/>
                </a:ext>
              </a:extLst>
            </p:cNvPr>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700">
              <a:extLst>
                <a:ext uri="{FF2B5EF4-FFF2-40B4-BE49-F238E27FC236}">
                  <a16:creationId xmlns:a16="http://schemas.microsoft.com/office/drawing/2014/main" id="{D97B09F2-388E-4238-9661-800EC1ACD3C8}"/>
                </a:ext>
              </a:extLst>
            </p:cNvPr>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701">
              <a:extLst>
                <a:ext uri="{FF2B5EF4-FFF2-40B4-BE49-F238E27FC236}">
                  <a16:creationId xmlns:a16="http://schemas.microsoft.com/office/drawing/2014/main" id="{94E0EECC-BBB7-47C6-9E9F-F0143949C424}"/>
                </a:ext>
              </a:extLst>
            </p:cNvPr>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702">
              <a:extLst>
                <a:ext uri="{FF2B5EF4-FFF2-40B4-BE49-F238E27FC236}">
                  <a16:creationId xmlns:a16="http://schemas.microsoft.com/office/drawing/2014/main" id="{F9A37433-6679-4192-9832-510DFC5E728F}"/>
                </a:ext>
              </a:extLst>
            </p:cNvPr>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03">
              <a:extLst>
                <a:ext uri="{FF2B5EF4-FFF2-40B4-BE49-F238E27FC236}">
                  <a16:creationId xmlns:a16="http://schemas.microsoft.com/office/drawing/2014/main" id="{6F14D5AF-DF99-430F-AAE3-8366C018FBC3}"/>
                </a:ext>
              </a:extLst>
            </p:cNvPr>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04">
              <a:extLst>
                <a:ext uri="{FF2B5EF4-FFF2-40B4-BE49-F238E27FC236}">
                  <a16:creationId xmlns:a16="http://schemas.microsoft.com/office/drawing/2014/main" id="{67AD78C6-5E28-4F4B-8D00-ACE42EF6C621}"/>
                </a:ext>
              </a:extLst>
            </p:cNvPr>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05">
              <a:extLst>
                <a:ext uri="{FF2B5EF4-FFF2-40B4-BE49-F238E27FC236}">
                  <a16:creationId xmlns:a16="http://schemas.microsoft.com/office/drawing/2014/main" id="{5BF0EB1D-1CAD-4D3C-B7EE-BFC7F33EC8C0}"/>
                </a:ext>
              </a:extLst>
            </p:cNvPr>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06">
              <a:extLst>
                <a:ext uri="{FF2B5EF4-FFF2-40B4-BE49-F238E27FC236}">
                  <a16:creationId xmlns:a16="http://schemas.microsoft.com/office/drawing/2014/main" id="{057B072A-C3E8-45DC-AE9B-FD502A4B9434}"/>
                </a:ext>
              </a:extLst>
            </p:cNvPr>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707">
              <a:extLst>
                <a:ext uri="{FF2B5EF4-FFF2-40B4-BE49-F238E27FC236}">
                  <a16:creationId xmlns:a16="http://schemas.microsoft.com/office/drawing/2014/main" id="{3FF225AF-CEB7-49CF-A8CD-C77195C0DE18}"/>
                </a:ext>
              </a:extLst>
            </p:cNvPr>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708">
              <a:extLst>
                <a:ext uri="{FF2B5EF4-FFF2-40B4-BE49-F238E27FC236}">
                  <a16:creationId xmlns:a16="http://schemas.microsoft.com/office/drawing/2014/main" id="{E6C6EDE5-026C-41FD-8BAA-3F5D81286DB8}"/>
                </a:ext>
              </a:extLst>
            </p:cNvPr>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709">
              <a:extLst>
                <a:ext uri="{FF2B5EF4-FFF2-40B4-BE49-F238E27FC236}">
                  <a16:creationId xmlns:a16="http://schemas.microsoft.com/office/drawing/2014/main" id="{3F246692-CE6A-46C3-B2DC-402628D4EC13}"/>
                </a:ext>
              </a:extLst>
            </p:cNvPr>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710">
              <a:extLst>
                <a:ext uri="{FF2B5EF4-FFF2-40B4-BE49-F238E27FC236}">
                  <a16:creationId xmlns:a16="http://schemas.microsoft.com/office/drawing/2014/main" id="{4A75D979-9034-4778-82CC-CF61992F50C1}"/>
                </a:ext>
              </a:extLst>
            </p:cNvPr>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711">
              <a:extLst>
                <a:ext uri="{FF2B5EF4-FFF2-40B4-BE49-F238E27FC236}">
                  <a16:creationId xmlns:a16="http://schemas.microsoft.com/office/drawing/2014/main" id="{7E5009E6-8479-4AFE-9DE9-0C926223C7A0}"/>
                </a:ext>
              </a:extLst>
            </p:cNvPr>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712">
              <a:extLst>
                <a:ext uri="{FF2B5EF4-FFF2-40B4-BE49-F238E27FC236}">
                  <a16:creationId xmlns:a16="http://schemas.microsoft.com/office/drawing/2014/main" id="{94D58184-3167-4A3D-A5A0-A89E8D3F3BF8}"/>
                </a:ext>
              </a:extLst>
            </p:cNvPr>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713">
              <a:extLst>
                <a:ext uri="{FF2B5EF4-FFF2-40B4-BE49-F238E27FC236}">
                  <a16:creationId xmlns:a16="http://schemas.microsoft.com/office/drawing/2014/main" id="{7D943765-2A35-4E38-8297-1DEFA9FC344B}"/>
                </a:ext>
              </a:extLst>
            </p:cNvPr>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714">
              <a:extLst>
                <a:ext uri="{FF2B5EF4-FFF2-40B4-BE49-F238E27FC236}">
                  <a16:creationId xmlns:a16="http://schemas.microsoft.com/office/drawing/2014/main" id="{3AA1969D-4294-4E36-8AFF-EDEB4E42C8EE}"/>
                </a:ext>
              </a:extLst>
            </p:cNvPr>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715">
              <a:extLst>
                <a:ext uri="{FF2B5EF4-FFF2-40B4-BE49-F238E27FC236}">
                  <a16:creationId xmlns:a16="http://schemas.microsoft.com/office/drawing/2014/main" id="{10BB6EDF-F5C0-49F7-9312-7468F9FD3AA9}"/>
                </a:ext>
              </a:extLst>
            </p:cNvPr>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716">
              <a:extLst>
                <a:ext uri="{FF2B5EF4-FFF2-40B4-BE49-F238E27FC236}">
                  <a16:creationId xmlns:a16="http://schemas.microsoft.com/office/drawing/2014/main" id="{34416851-BC86-48B0-A3BD-E915CF6A9DBF}"/>
                </a:ext>
              </a:extLst>
            </p:cNvPr>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717">
              <a:extLst>
                <a:ext uri="{FF2B5EF4-FFF2-40B4-BE49-F238E27FC236}">
                  <a16:creationId xmlns:a16="http://schemas.microsoft.com/office/drawing/2014/main" id="{BF42899F-37A6-493F-AD76-D398B1ACEB4D}"/>
                </a:ext>
              </a:extLst>
            </p:cNvPr>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718">
              <a:extLst>
                <a:ext uri="{FF2B5EF4-FFF2-40B4-BE49-F238E27FC236}">
                  <a16:creationId xmlns:a16="http://schemas.microsoft.com/office/drawing/2014/main" id="{69CE3147-CD74-477E-943A-3B2C0885E89A}"/>
                </a:ext>
              </a:extLst>
            </p:cNvPr>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719">
              <a:extLst>
                <a:ext uri="{FF2B5EF4-FFF2-40B4-BE49-F238E27FC236}">
                  <a16:creationId xmlns:a16="http://schemas.microsoft.com/office/drawing/2014/main" id="{C439E3DE-D769-47DB-BE0B-2C57CE273407}"/>
                </a:ext>
              </a:extLst>
            </p:cNvPr>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720">
              <a:extLst>
                <a:ext uri="{FF2B5EF4-FFF2-40B4-BE49-F238E27FC236}">
                  <a16:creationId xmlns:a16="http://schemas.microsoft.com/office/drawing/2014/main" id="{4BD0D955-85C1-4EA8-B5AE-D2052FBD2928}"/>
                </a:ext>
              </a:extLst>
            </p:cNvPr>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721">
              <a:extLst>
                <a:ext uri="{FF2B5EF4-FFF2-40B4-BE49-F238E27FC236}">
                  <a16:creationId xmlns:a16="http://schemas.microsoft.com/office/drawing/2014/main" id="{3B77B2CD-E305-420B-8FB6-7E700E0C40BE}"/>
                </a:ext>
              </a:extLst>
            </p:cNvPr>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722">
              <a:extLst>
                <a:ext uri="{FF2B5EF4-FFF2-40B4-BE49-F238E27FC236}">
                  <a16:creationId xmlns:a16="http://schemas.microsoft.com/office/drawing/2014/main" id="{EA5622A9-FF7F-4433-AA34-A28E6DBC6A03}"/>
                </a:ext>
              </a:extLst>
            </p:cNvPr>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723">
              <a:extLst>
                <a:ext uri="{FF2B5EF4-FFF2-40B4-BE49-F238E27FC236}">
                  <a16:creationId xmlns:a16="http://schemas.microsoft.com/office/drawing/2014/main" id="{33CB28A5-4DAA-4802-B9BD-DE44E016938B}"/>
                </a:ext>
              </a:extLst>
            </p:cNvPr>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724">
              <a:extLst>
                <a:ext uri="{FF2B5EF4-FFF2-40B4-BE49-F238E27FC236}">
                  <a16:creationId xmlns:a16="http://schemas.microsoft.com/office/drawing/2014/main" id="{5176F236-FC84-45F7-80FC-1E7C564B1D7D}"/>
                </a:ext>
              </a:extLst>
            </p:cNvPr>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725">
              <a:extLst>
                <a:ext uri="{FF2B5EF4-FFF2-40B4-BE49-F238E27FC236}">
                  <a16:creationId xmlns:a16="http://schemas.microsoft.com/office/drawing/2014/main" id="{E645FE1B-D780-4EB7-95A0-25C103A1FF44}"/>
                </a:ext>
              </a:extLst>
            </p:cNvPr>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726">
              <a:extLst>
                <a:ext uri="{FF2B5EF4-FFF2-40B4-BE49-F238E27FC236}">
                  <a16:creationId xmlns:a16="http://schemas.microsoft.com/office/drawing/2014/main" id="{4B911723-6BE7-4558-A8CA-F16584D6E13A}"/>
                </a:ext>
              </a:extLst>
            </p:cNvPr>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727">
              <a:extLst>
                <a:ext uri="{FF2B5EF4-FFF2-40B4-BE49-F238E27FC236}">
                  <a16:creationId xmlns:a16="http://schemas.microsoft.com/office/drawing/2014/main" id="{EEAFE41F-3855-48AC-A861-7FC4516FF13A}"/>
                </a:ext>
              </a:extLst>
            </p:cNvPr>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728">
              <a:extLst>
                <a:ext uri="{FF2B5EF4-FFF2-40B4-BE49-F238E27FC236}">
                  <a16:creationId xmlns:a16="http://schemas.microsoft.com/office/drawing/2014/main" id="{37B42708-8F76-4BEC-8EB3-F85295BABBCE}"/>
                </a:ext>
              </a:extLst>
            </p:cNvPr>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729">
              <a:extLst>
                <a:ext uri="{FF2B5EF4-FFF2-40B4-BE49-F238E27FC236}">
                  <a16:creationId xmlns:a16="http://schemas.microsoft.com/office/drawing/2014/main" id="{D4352768-DB8A-40A2-8E9A-7434180229C3}"/>
                </a:ext>
              </a:extLst>
            </p:cNvPr>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730">
              <a:extLst>
                <a:ext uri="{FF2B5EF4-FFF2-40B4-BE49-F238E27FC236}">
                  <a16:creationId xmlns:a16="http://schemas.microsoft.com/office/drawing/2014/main" id="{0F355245-9247-43DB-88F5-A71BE738DE30}"/>
                </a:ext>
              </a:extLst>
            </p:cNvPr>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2" name="Rectangle 731">
              <a:extLst>
                <a:ext uri="{FF2B5EF4-FFF2-40B4-BE49-F238E27FC236}">
                  <a16:creationId xmlns:a16="http://schemas.microsoft.com/office/drawing/2014/main" id="{9CDEDC8E-5D17-48AE-9737-D2388ACEAC7F}"/>
                </a:ext>
              </a:extLst>
            </p:cNvPr>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3" name="Rectangle 732">
              <a:extLst>
                <a:ext uri="{FF2B5EF4-FFF2-40B4-BE49-F238E27FC236}">
                  <a16:creationId xmlns:a16="http://schemas.microsoft.com/office/drawing/2014/main" id="{A006F0CC-5236-4FF6-ADFC-4A2035B2448E}"/>
                </a:ext>
              </a:extLst>
            </p:cNvPr>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4" name="Rectangle 733">
              <a:extLst>
                <a:ext uri="{FF2B5EF4-FFF2-40B4-BE49-F238E27FC236}">
                  <a16:creationId xmlns:a16="http://schemas.microsoft.com/office/drawing/2014/main" id="{BCE50CB4-B287-4C5D-8E10-9F630F586291}"/>
                </a:ext>
              </a:extLst>
            </p:cNvPr>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5" name="Rectangle 734">
              <a:extLst>
                <a:ext uri="{FF2B5EF4-FFF2-40B4-BE49-F238E27FC236}">
                  <a16:creationId xmlns:a16="http://schemas.microsoft.com/office/drawing/2014/main" id="{486D4243-04AB-4212-B925-1BBE6B09FD31}"/>
                </a:ext>
              </a:extLst>
            </p:cNvPr>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735">
              <a:extLst>
                <a:ext uri="{FF2B5EF4-FFF2-40B4-BE49-F238E27FC236}">
                  <a16:creationId xmlns:a16="http://schemas.microsoft.com/office/drawing/2014/main" id="{B6FE12BF-88FC-4292-82E8-843F740CAB8E}"/>
                </a:ext>
              </a:extLst>
            </p:cNvPr>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52" tIns="43076" rIns="86152" bIns="43076" numCol="1" anchor="t" anchorCtr="0" compatLnSpc="1">
              <a:prstTxWarp prst="textNoShape">
                <a:avLst/>
              </a:prstTxWarp>
            </a:bodyPr>
            <a:lstStyle/>
            <a:p>
              <a:pPr marL="0" marR="0" lvl="0" indent="0" algn="l" defTabSz="878696" rtl="0" eaLnBrk="1" fontAlgn="auto" latinLnBrk="0" hangingPunct="1">
                <a:lnSpc>
                  <a:spcPct val="100000"/>
                </a:lnSpc>
                <a:spcBef>
                  <a:spcPts val="0"/>
                </a:spcBef>
                <a:spcAft>
                  <a:spcPts val="0"/>
                </a:spcAft>
                <a:buClrTx/>
                <a:buSzTx/>
                <a:buFontTx/>
                <a:buNone/>
                <a:tabLst/>
                <a:defRPr/>
              </a:pPr>
              <a:endParaRPr kumimoji="0" lang="en-US" sz="1696"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67" name="Picture 366">
            <a:extLst>
              <a:ext uri="{FF2B5EF4-FFF2-40B4-BE49-F238E27FC236}">
                <a16:creationId xmlns:a16="http://schemas.microsoft.com/office/drawing/2014/main" id="{7915DB02-32EA-47C8-BA3D-8542CA7A241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20484" y="2871119"/>
            <a:ext cx="1665707" cy="1665707"/>
          </a:xfrm>
          <a:prstGeom prst="rect">
            <a:avLst/>
          </a:prstGeom>
        </p:spPr>
      </p:pic>
      <p:pic>
        <p:nvPicPr>
          <p:cNvPr id="368" name="Graphic 367">
            <a:extLst>
              <a:ext uri="{FF2B5EF4-FFF2-40B4-BE49-F238E27FC236}">
                <a16:creationId xmlns:a16="http://schemas.microsoft.com/office/drawing/2014/main" id="{389F334A-D7F0-44C9-9467-244EEED195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8100" y="2864397"/>
            <a:ext cx="2006849" cy="1834834"/>
          </a:xfrm>
          <a:prstGeom prst="rect">
            <a:avLst/>
          </a:prstGeom>
        </p:spPr>
      </p:pic>
      <p:pic>
        <p:nvPicPr>
          <p:cNvPr id="369" name="Graphic 368">
            <a:extLst>
              <a:ext uri="{FF2B5EF4-FFF2-40B4-BE49-F238E27FC236}">
                <a16:creationId xmlns:a16="http://schemas.microsoft.com/office/drawing/2014/main" id="{4D02BDAF-922C-473C-BBBD-6D22BCD447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5956" y="2931110"/>
            <a:ext cx="1938480" cy="1772325"/>
          </a:xfrm>
          <a:prstGeom prst="rect">
            <a:avLst/>
          </a:prstGeom>
        </p:spPr>
      </p:pic>
      <p:sp>
        <p:nvSpPr>
          <p:cNvPr id="2" name="Title 1">
            <a:extLst>
              <a:ext uri="{FF2B5EF4-FFF2-40B4-BE49-F238E27FC236}">
                <a16:creationId xmlns:a16="http://schemas.microsoft.com/office/drawing/2014/main" id="{297A0892-9B88-435B-A51C-418BA696D9CC}"/>
              </a:ext>
            </a:extLst>
          </p:cNvPr>
          <p:cNvSpPr>
            <a:spLocks noGrp="1"/>
          </p:cNvSpPr>
          <p:nvPr>
            <p:ph type="title"/>
          </p:nvPr>
        </p:nvSpPr>
        <p:spPr/>
        <p:txBody>
          <a:bodyPr/>
          <a:lstStyle/>
          <a:p>
            <a:r>
              <a:rPr lang="en-US"/>
              <a:t>Ways to Run Functions</a:t>
            </a:r>
            <a:endParaRPr lang="en-US" dirty="0"/>
          </a:p>
        </p:txBody>
      </p:sp>
    </p:spTree>
    <p:extLst>
      <p:ext uri="{BB962C8B-B14F-4D97-AF65-F5344CB8AC3E}">
        <p14:creationId xmlns:p14="http://schemas.microsoft.com/office/powerpoint/2010/main" val="184074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par>
                          <p:cTn id="7" fill="hold">
                            <p:stCondLst>
                              <p:cond delay="0"/>
                            </p:stCondLst>
                            <p:childTnLst>
                              <p:par>
                                <p:cTn id="8" presetID="2" presetClass="entr" presetSubtype="4" decel="100000" fill="hold" grpId="0" nodeType="afterEffect">
                                  <p:stCondLst>
                                    <p:cond delay="1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368"/>
                                        </p:tgtEl>
                                        <p:attrNameLst>
                                          <p:attrName>style.visibility</p:attrName>
                                        </p:attrNameLst>
                                      </p:cBhvr>
                                      <p:to>
                                        <p:strVal val="visible"/>
                                      </p:to>
                                    </p:set>
                                    <p:anim calcmode="lin" valueType="num">
                                      <p:cBhvr additive="base">
                                        <p:cTn id="14" dur="500" fill="hold"/>
                                        <p:tgtEl>
                                          <p:spTgt spid="368"/>
                                        </p:tgtEl>
                                        <p:attrNameLst>
                                          <p:attrName>ppt_x</p:attrName>
                                        </p:attrNameLst>
                                      </p:cBhvr>
                                      <p:tavLst>
                                        <p:tav tm="0">
                                          <p:val>
                                            <p:strVal val="#ppt_x"/>
                                          </p:val>
                                        </p:tav>
                                        <p:tav tm="100000">
                                          <p:val>
                                            <p:strVal val="#ppt_x"/>
                                          </p:val>
                                        </p:tav>
                                      </p:tavLst>
                                    </p:anim>
                                    <p:anim calcmode="lin" valueType="num">
                                      <p:cBhvr additive="base">
                                        <p:cTn id="15" dur="500" fill="hold"/>
                                        <p:tgtEl>
                                          <p:spTgt spid="368"/>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par>
                          <p:cTn id="20" fill="hold">
                            <p:stCondLst>
                              <p:cond delay="600"/>
                            </p:stCondLst>
                            <p:childTnLst>
                              <p:par>
                                <p:cTn id="21" presetID="2" presetClass="entr" presetSubtype="4" decel="100000" fill="hold" grpId="0" nodeType="afterEffect">
                                  <p:stCondLst>
                                    <p:cond delay="1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67"/>
                                        </p:tgtEl>
                                        <p:attrNameLst>
                                          <p:attrName>style.visibility</p:attrName>
                                        </p:attrNameLst>
                                      </p:cBhvr>
                                      <p:to>
                                        <p:strVal val="visible"/>
                                      </p:to>
                                    </p:set>
                                    <p:anim calcmode="lin" valueType="num">
                                      <p:cBhvr additive="base">
                                        <p:cTn id="27" dur="500" fill="hold"/>
                                        <p:tgtEl>
                                          <p:spTgt spid="367"/>
                                        </p:tgtEl>
                                        <p:attrNameLst>
                                          <p:attrName>ppt_x</p:attrName>
                                        </p:attrNameLst>
                                      </p:cBhvr>
                                      <p:tavLst>
                                        <p:tav tm="0">
                                          <p:val>
                                            <p:strVal val="#ppt_x"/>
                                          </p:val>
                                        </p:tav>
                                        <p:tav tm="100000">
                                          <p:val>
                                            <p:strVal val="#ppt_x"/>
                                          </p:val>
                                        </p:tav>
                                      </p:tavLst>
                                    </p:anim>
                                    <p:anim calcmode="lin" valueType="num">
                                      <p:cBhvr additive="base">
                                        <p:cTn id="28" dur="500" fill="hold"/>
                                        <p:tgtEl>
                                          <p:spTgt spid="36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par>
                          <p:cTn id="33" fill="hold">
                            <p:stCondLst>
                              <p:cond delay="1200"/>
                            </p:stCondLst>
                            <p:childTnLst>
                              <p:par>
                                <p:cTn id="34" presetID="2" presetClass="entr" presetSubtype="4" decel="100000" fill="hold" grpId="0" nodeType="afterEffect">
                                  <p:stCondLst>
                                    <p:cond delay="10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ppt_x"/>
                                          </p:val>
                                        </p:tav>
                                        <p:tav tm="100000">
                                          <p:val>
                                            <p:strVal val="#ppt_x"/>
                                          </p:val>
                                        </p:tav>
                                      </p:tavLst>
                                    </p:anim>
                                    <p:anim calcmode="lin" valueType="num">
                                      <p:cBhvr additive="base">
                                        <p:cTn id="37" dur="500" fill="hold"/>
                                        <p:tgtEl>
                                          <p:spTgt spid="7"/>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par>
                          <p:cTn id="46" fill="hold">
                            <p:stCondLst>
                              <p:cond delay="1800"/>
                            </p:stCondLst>
                            <p:childTnLst>
                              <p:par>
                                <p:cTn id="47" presetID="2" presetClass="entr" presetSubtype="4" decel="100000" fill="hold" grpId="0" nodeType="afterEffect">
                                  <p:stCondLst>
                                    <p:cond delay="10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ppt_x"/>
                                          </p:val>
                                        </p:tav>
                                        <p:tav tm="100000">
                                          <p:val>
                                            <p:strVal val="#ppt_x"/>
                                          </p:val>
                                        </p:tav>
                                      </p:tavLst>
                                    </p:anim>
                                    <p:anim calcmode="lin" valueType="num">
                                      <p:cBhvr additive="base">
                                        <p:cTn id="58" dur="500" fill="hold"/>
                                        <p:tgtEl>
                                          <p:spTgt spid="1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1+#ppt_h/2"/>
                                          </p:val>
                                        </p:tav>
                                        <p:tav tm="100000">
                                          <p:val>
                                            <p:strVal val="#ppt_y"/>
                                          </p:val>
                                        </p:tav>
                                      </p:tavLst>
                                    </p:anim>
                                  </p:childTnLst>
                                </p:cTn>
                              </p:par>
                            </p:childTnLst>
                          </p:cTn>
                        </p:par>
                        <p:par>
                          <p:cTn id="63" fill="hold">
                            <p:stCondLst>
                              <p:cond delay="2400"/>
                            </p:stCondLst>
                            <p:childTnLst>
                              <p:par>
                                <p:cTn id="64" presetID="2" presetClass="entr" presetSubtype="4" decel="100000" fill="hold" grpId="0" nodeType="afterEffect">
                                  <p:stCondLst>
                                    <p:cond delay="10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100"/>
                                  </p:stCondLst>
                                  <p:childTnLst>
                                    <p:set>
                                      <p:cBhvr>
                                        <p:cTn id="69" dur="1" fill="hold">
                                          <p:stCondLst>
                                            <p:cond delay="0"/>
                                          </p:stCondLst>
                                        </p:cTn>
                                        <p:tgtEl>
                                          <p:spTgt spid="369"/>
                                        </p:tgtEl>
                                        <p:attrNameLst>
                                          <p:attrName>style.visibility</p:attrName>
                                        </p:attrNameLst>
                                      </p:cBhvr>
                                      <p:to>
                                        <p:strVal val="visible"/>
                                      </p:to>
                                    </p:set>
                                    <p:anim calcmode="lin" valueType="num">
                                      <p:cBhvr additive="base">
                                        <p:cTn id="70" dur="500" fill="hold"/>
                                        <p:tgtEl>
                                          <p:spTgt spid="369"/>
                                        </p:tgtEl>
                                        <p:attrNameLst>
                                          <p:attrName>ppt_x</p:attrName>
                                        </p:attrNameLst>
                                      </p:cBhvr>
                                      <p:tavLst>
                                        <p:tav tm="0">
                                          <p:val>
                                            <p:strVal val="#ppt_x"/>
                                          </p:val>
                                        </p:tav>
                                        <p:tav tm="100000">
                                          <p:val>
                                            <p:strVal val="#ppt_x"/>
                                          </p:val>
                                        </p:tav>
                                      </p:tavLst>
                                    </p:anim>
                                    <p:anim calcmode="lin" valueType="num">
                                      <p:cBhvr additive="base">
                                        <p:cTn id="71" dur="500" fill="hold"/>
                                        <p:tgtEl>
                                          <p:spTgt spid="369"/>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100"/>
                                  </p:stCondLst>
                                  <p:childTnLst>
                                    <p:set>
                                      <p:cBhvr>
                                        <p:cTn id="73" dur="1" fill="hold">
                                          <p:stCondLst>
                                            <p:cond delay="0"/>
                                          </p:stCondLst>
                                        </p:cTn>
                                        <p:tgtEl>
                                          <p:spTgt spid="15"/>
                                        </p:tgtEl>
                                        <p:attrNameLst>
                                          <p:attrName>style.visibility</p:attrName>
                                        </p:attrNameLst>
                                      </p:cBhvr>
                                      <p:to>
                                        <p:strVal val="visible"/>
                                      </p:to>
                                    </p:set>
                                    <p:anim calcmode="lin" valueType="num">
                                      <p:cBhvr additive="base">
                                        <p:cTn id="74" dur="500" fill="hold"/>
                                        <p:tgtEl>
                                          <p:spTgt spid="15"/>
                                        </p:tgtEl>
                                        <p:attrNameLst>
                                          <p:attrName>ppt_x</p:attrName>
                                        </p:attrNameLst>
                                      </p:cBhvr>
                                      <p:tavLst>
                                        <p:tav tm="0">
                                          <p:val>
                                            <p:strVal val="#ppt_x"/>
                                          </p:val>
                                        </p:tav>
                                        <p:tav tm="100000">
                                          <p:val>
                                            <p:strVal val="#ppt_x"/>
                                          </p:val>
                                        </p:tav>
                                      </p:tavLst>
                                    </p:anim>
                                    <p:anim calcmode="lin" valueType="num">
                                      <p:cBhvr additive="base">
                                        <p:cTn id="7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5" grpId="0"/>
      <p:bldP spid="6" grpId="0" animBg="1"/>
      <p:bldP spid="7" grpId="0" animBg="1"/>
      <p:bldP spid="9" grpId="0" animBg="1"/>
      <p:bldP spid="10" grpId="0" animBg="1"/>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E811C1-0EAA-42EB-8560-838A5247B63D}"/>
              </a:ext>
            </a:extLst>
          </p:cNvPr>
          <p:cNvSpPr>
            <a:spLocks noGrp="1"/>
          </p:cNvSpPr>
          <p:nvPr>
            <p:ph type="title"/>
          </p:nvPr>
        </p:nvSpPr>
        <p:spPr/>
        <p:txBody>
          <a:bodyPr/>
          <a:lstStyle/>
          <a:p>
            <a:r>
              <a:rPr lang="en-US"/>
              <a:t>Comparing Messaging Services</a:t>
            </a:r>
            <a:endParaRPr lang="en-US" dirty="0"/>
          </a:p>
        </p:txBody>
      </p:sp>
      <p:sp>
        <p:nvSpPr>
          <p:cNvPr id="5" name="Text Placeholder 4">
            <a:extLst>
              <a:ext uri="{FF2B5EF4-FFF2-40B4-BE49-F238E27FC236}">
                <a16:creationId xmlns:a16="http://schemas.microsoft.com/office/drawing/2014/main" id="{AE7EB03A-E88A-4BC8-BE1D-C58FD1F9A79D}"/>
              </a:ext>
            </a:extLst>
          </p:cNvPr>
          <p:cNvSpPr>
            <a:spLocks noGrp="1"/>
          </p:cNvSpPr>
          <p:nvPr>
            <p:ph type="body" sz="quarter" idx="4294967295"/>
          </p:nvPr>
        </p:nvSpPr>
        <p:spPr>
          <a:xfrm>
            <a:off x="266920" y="1473259"/>
            <a:ext cx="11958947" cy="2154436"/>
          </a:xfrm>
        </p:spPr>
        <p:txBody>
          <a:bodyPr/>
          <a:lstStyle/>
          <a:p>
            <a:r>
              <a:rPr lang="en-US" sz="3200" b="1" dirty="0"/>
              <a:t>Event</a:t>
            </a:r>
            <a:r>
              <a:rPr lang="en-US" sz="3200" dirty="0"/>
              <a:t>: Lightweight notification of an action or state change</a:t>
            </a:r>
          </a:p>
          <a:p>
            <a:r>
              <a:rPr lang="en-US" sz="3200" b="1" dirty="0"/>
              <a:t>Message</a:t>
            </a:r>
            <a:r>
              <a:rPr lang="en-US" sz="3200" dirty="0"/>
              <a:t>: Raw data produced by a service to be consumed or stored elsewhere</a:t>
            </a:r>
          </a:p>
          <a:p>
            <a:endParaRPr lang="en-US" sz="3200" dirty="0"/>
          </a:p>
        </p:txBody>
      </p:sp>
      <p:graphicFrame>
        <p:nvGraphicFramePr>
          <p:cNvPr id="6" name="Table 5">
            <a:extLst>
              <a:ext uri="{FF2B5EF4-FFF2-40B4-BE49-F238E27FC236}">
                <a16:creationId xmlns:a16="http://schemas.microsoft.com/office/drawing/2014/main" id="{A9F8082F-32FD-4C6F-A7DC-0C02C083D3B8}"/>
              </a:ext>
            </a:extLst>
          </p:cNvPr>
          <p:cNvGraphicFramePr>
            <a:graphicFrameLocks noGrp="1"/>
          </p:cNvGraphicFramePr>
          <p:nvPr>
            <p:extLst/>
          </p:nvPr>
        </p:nvGraphicFramePr>
        <p:xfrm>
          <a:off x="266920" y="3092206"/>
          <a:ext cx="11822114" cy="1483360"/>
        </p:xfrm>
        <a:graphic>
          <a:graphicData uri="http://schemas.openxmlformats.org/drawingml/2006/table">
            <a:tbl>
              <a:tblPr firstRow="1" bandRow="1">
                <a:tableStyleId>{5C22544A-7EE6-4342-B048-85BDC9FD1C3A}</a:tableStyleId>
              </a:tblPr>
              <a:tblGrid>
                <a:gridCol w="1487489">
                  <a:extLst>
                    <a:ext uri="{9D8B030D-6E8A-4147-A177-3AD203B41FA5}">
                      <a16:colId xmlns:a16="http://schemas.microsoft.com/office/drawing/2014/main" val="649839091"/>
                    </a:ext>
                  </a:extLst>
                </a:gridCol>
                <a:gridCol w="3733800">
                  <a:extLst>
                    <a:ext uri="{9D8B030D-6E8A-4147-A177-3AD203B41FA5}">
                      <a16:colId xmlns:a16="http://schemas.microsoft.com/office/drawing/2014/main" val="1415923908"/>
                    </a:ext>
                  </a:extLst>
                </a:gridCol>
                <a:gridCol w="2176463">
                  <a:extLst>
                    <a:ext uri="{9D8B030D-6E8A-4147-A177-3AD203B41FA5}">
                      <a16:colId xmlns:a16="http://schemas.microsoft.com/office/drawing/2014/main" val="2811299518"/>
                    </a:ext>
                  </a:extLst>
                </a:gridCol>
                <a:gridCol w="4424362">
                  <a:extLst>
                    <a:ext uri="{9D8B030D-6E8A-4147-A177-3AD203B41FA5}">
                      <a16:colId xmlns:a16="http://schemas.microsoft.com/office/drawing/2014/main" val="577021813"/>
                    </a:ext>
                  </a:extLst>
                </a:gridCol>
              </a:tblGrid>
              <a:tr h="370840">
                <a:tc>
                  <a:txBody>
                    <a:bodyPr/>
                    <a:lstStyle/>
                    <a:p>
                      <a:r>
                        <a:rPr lang="en-US" dirty="0"/>
                        <a:t>Service</a:t>
                      </a:r>
                    </a:p>
                  </a:txBody>
                  <a:tcPr/>
                </a:tc>
                <a:tc>
                  <a:txBody>
                    <a:bodyPr/>
                    <a:lstStyle/>
                    <a:p>
                      <a:r>
                        <a:rPr lang="en-US" dirty="0"/>
                        <a:t>Purpose</a:t>
                      </a:r>
                    </a:p>
                  </a:txBody>
                  <a:tcPr/>
                </a:tc>
                <a:tc>
                  <a:txBody>
                    <a:bodyPr/>
                    <a:lstStyle/>
                    <a:p>
                      <a:r>
                        <a:rPr lang="en-US" dirty="0"/>
                        <a:t>Type</a:t>
                      </a:r>
                    </a:p>
                  </a:txBody>
                  <a:tcPr/>
                </a:tc>
                <a:tc>
                  <a:txBody>
                    <a:bodyPr/>
                    <a:lstStyle/>
                    <a:p>
                      <a:r>
                        <a:rPr lang="en-US" dirty="0"/>
                        <a:t>When to use</a:t>
                      </a:r>
                    </a:p>
                  </a:txBody>
                  <a:tcPr/>
                </a:tc>
                <a:extLst>
                  <a:ext uri="{0D108BD9-81ED-4DB2-BD59-A6C34878D82A}">
                    <a16:rowId xmlns:a16="http://schemas.microsoft.com/office/drawing/2014/main" val="2619785051"/>
                  </a:ext>
                </a:extLst>
              </a:tr>
              <a:tr h="370840">
                <a:tc>
                  <a:txBody>
                    <a:bodyPr/>
                    <a:lstStyle/>
                    <a:p>
                      <a:r>
                        <a:rPr lang="en-US" dirty="0"/>
                        <a:t>Event Grid</a:t>
                      </a:r>
                    </a:p>
                  </a:txBody>
                  <a:tcPr/>
                </a:tc>
                <a:tc>
                  <a:txBody>
                    <a:bodyPr/>
                    <a:lstStyle/>
                    <a:p>
                      <a:r>
                        <a:rPr lang="en-US" dirty="0"/>
                        <a:t>Reactive programming</a:t>
                      </a:r>
                    </a:p>
                  </a:txBody>
                  <a:tcPr/>
                </a:tc>
                <a:tc>
                  <a:txBody>
                    <a:bodyPr/>
                    <a:lstStyle/>
                    <a:p>
                      <a:r>
                        <a:rPr lang="en-US" dirty="0"/>
                        <a:t>Event distribution</a:t>
                      </a:r>
                    </a:p>
                  </a:txBody>
                  <a:tcPr/>
                </a:tc>
                <a:tc>
                  <a:txBody>
                    <a:bodyPr/>
                    <a:lstStyle/>
                    <a:p>
                      <a:r>
                        <a:rPr lang="en-US" dirty="0"/>
                        <a:t>React to status change</a:t>
                      </a:r>
                    </a:p>
                  </a:txBody>
                  <a:tcPr/>
                </a:tc>
                <a:extLst>
                  <a:ext uri="{0D108BD9-81ED-4DB2-BD59-A6C34878D82A}">
                    <a16:rowId xmlns:a16="http://schemas.microsoft.com/office/drawing/2014/main" val="2938287087"/>
                  </a:ext>
                </a:extLst>
              </a:tr>
              <a:tr h="370840">
                <a:tc>
                  <a:txBody>
                    <a:bodyPr/>
                    <a:lstStyle/>
                    <a:p>
                      <a:r>
                        <a:rPr lang="en-US" dirty="0"/>
                        <a:t>Event Hubs</a:t>
                      </a:r>
                    </a:p>
                  </a:txBody>
                  <a:tcPr/>
                </a:tc>
                <a:tc>
                  <a:txBody>
                    <a:bodyPr/>
                    <a:lstStyle/>
                    <a:p>
                      <a:r>
                        <a:rPr lang="en-US" dirty="0"/>
                        <a:t>Big data pipeline</a:t>
                      </a:r>
                    </a:p>
                  </a:txBody>
                  <a:tcPr/>
                </a:tc>
                <a:tc>
                  <a:txBody>
                    <a:bodyPr/>
                    <a:lstStyle/>
                    <a:p>
                      <a:r>
                        <a:rPr lang="en-US" dirty="0"/>
                        <a:t>Event streaming</a:t>
                      </a:r>
                    </a:p>
                  </a:txBody>
                  <a:tcPr/>
                </a:tc>
                <a:tc>
                  <a:txBody>
                    <a:bodyPr/>
                    <a:lstStyle/>
                    <a:p>
                      <a:r>
                        <a:rPr lang="en-US" dirty="0"/>
                        <a:t>Telemetry &amp; distributed data streaming</a:t>
                      </a:r>
                    </a:p>
                  </a:txBody>
                  <a:tcPr/>
                </a:tc>
                <a:extLst>
                  <a:ext uri="{0D108BD9-81ED-4DB2-BD59-A6C34878D82A}">
                    <a16:rowId xmlns:a16="http://schemas.microsoft.com/office/drawing/2014/main" val="3601048840"/>
                  </a:ext>
                </a:extLst>
              </a:tr>
              <a:tr h="370840">
                <a:tc>
                  <a:txBody>
                    <a:bodyPr/>
                    <a:lstStyle/>
                    <a:p>
                      <a:r>
                        <a:rPr lang="en-US" dirty="0"/>
                        <a:t>Service Bus</a:t>
                      </a:r>
                    </a:p>
                  </a:txBody>
                  <a:tcPr/>
                </a:tc>
                <a:tc>
                  <a:txBody>
                    <a:bodyPr/>
                    <a:lstStyle/>
                    <a:p>
                      <a:r>
                        <a:rPr lang="en-US" dirty="0"/>
                        <a:t>High-value enterprise messaging</a:t>
                      </a:r>
                    </a:p>
                  </a:txBody>
                  <a:tcPr/>
                </a:tc>
                <a:tc>
                  <a:txBody>
                    <a:bodyPr/>
                    <a:lstStyle/>
                    <a:p>
                      <a:r>
                        <a:rPr lang="en-US" dirty="0"/>
                        <a:t>Message</a:t>
                      </a:r>
                    </a:p>
                  </a:txBody>
                  <a:tcPr/>
                </a:tc>
                <a:tc>
                  <a:txBody>
                    <a:bodyPr/>
                    <a:lstStyle/>
                    <a:p>
                      <a:r>
                        <a:rPr lang="en-US" dirty="0"/>
                        <a:t>Order processing &amp; financial transactions</a:t>
                      </a:r>
                    </a:p>
                  </a:txBody>
                  <a:tcPr/>
                </a:tc>
                <a:extLst>
                  <a:ext uri="{0D108BD9-81ED-4DB2-BD59-A6C34878D82A}">
                    <a16:rowId xmlns:a16="http://schemas.microsoft.com/office/drawing/2014/main" val="1024721742"/>
                  </a:ext>
                </a:extLst>
              </a:tr>
            </a:tbl>
          </a:graphicData>
        </a:graphic>
      </p:graphicFrame>
      <p:grpSp>
        <p:nvGrpSpPr>
          <p:cNvPr id="8" name="Group 7">
            <a:extLst>
              <a:ext uri="{FF2B5EF4-FFF2-40B4-BE49-F238E27FC236}">
                <a16:creationId xmlns:a16="http://schemas.microsoft.com/office/drawing/2014/main" id="{1B079D24-AF2B-4330-BBEB-EC07A6CB13EC}"/>
              </a:ext>
            </a:extLst>
          </p:cNvPr>
          <p:cNvGrpSpPr/>
          <p:nvPr/>
        </p:nvGrpSpPr>
        <p:grpSpPr>
          <a:xfrm>
            <a:off x="1745840" y="4827880"/>
            <a:ext cx="8380293" cy="1960241"/>
            <a:chOff x="1745356" y="3884019"/>
            <a:chExt cx="8753000" cy="2177852"/>
          </a:xfrm>
        </p:grpSpPr>
        <p:pic>
          <p:nvPicPr>
            <p:cNvPr id="9" name="Picture 8" descr="A close up of a logo&#10;&#10;Description generated with high confidence">
              <a:extLst>
                <a:ext uri="{FF2B5EF4-FFF2-40B4-BE49-F238E27FC236}">
                  <a16:creationId xmlns:a16="http://schemas.microsoft.com/office/drawing/2014/main" id="{A7867CFE-AA0B-4177-A848-19666528CE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975" y="3915624"/>
              <a:ext cx="780290" cy="780290"/>
            </a:xfrm>
            <a:prstGeom prst="rect">
              <a:avLst/>
            </a:prstGeom>
          </p:spPr>
        </p:pic>
        <p:pic>
          <p:nvPicPr>
            <p:cNvPr id="10" name="Picture 9" descr="A picture containing sky&#10;&#10;Description generated with very high confidence">
              <a:extLst>
                <a:ext uri="{FF2B5EF4-FFF2-40B4-BE49-F238E27FC236}">
                  <a16:creationId xmlns:a16="http://schemas.microsoft.com/office/drawing/2014/main" id="{8E94CC2B-1F50-47C7-8FAD-6D8C91C6CD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5985" y="3945351"/>
              <a:ext cx="720836" cy="720836"/>
            </a:xfrm>
            <a:prstGeom prst="rect">
              <a:avLst/>
            </a:prstGeom>
          </p:spPr>
        </p:pic>
        <p:cxnSp>
          <p:nvCxnSpPr>
            <p:cNvPr id="11" name="Straight Arrow Connector 10">
              <a:extLst>
                <a:ext uri="{FF2B5EF4-FFF2-40B4-BE49-F238E27FC236}">
                  <a16:creationId xmlns:a16="http://schemas.microsoft.com/office/drawing/2014/main" id="{96A8B398-8BD9-431F-A8B2-D8FD0FD14C37}"/>
                </a:ext>
              </a:extLst>
            </p:cNvPr>
            <p:cNvCxnSpPr>
              <a:cxnSpLocks/>
              <a:stCxn id="9" idx="3"/>
              <a:endCxn id="10" idx="1"/>
            </p:cNvCxnSpPr>
            <p:nvPr/>
          </p:nvCxnSpPr>
          <p:spPr>
            <a:xfrm>
              <a:off x="3699265" y="4305769"/>
              <a:ext cx="104672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picture containing vector graphics&#10;&#10;Description generated with high confidence">
              <a:extLst>
                <a:ext uri="{FF2B5EF4-FFF2-40B4-BE49-F238E27FC236}">
                  <a16:creationId xmlns:a16="http://schemas.microsoft.com/office/drawing/2014/main" id="{970939B7-83DA-41EB-A6B8-7D069C6282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8975" y="5281581"/>
              <a:ext cx="780290" cy="780290"/>
            </a:xfrm>
            <a:prstGeom prst="rect">
              <a:avLst/>
            </a:prstGeom>
          </p:spPr>
        </p:pic>
        <p:cxnSp>
          <p:nvCxnSpPr>
            <p:cNvPr id="13" name="Straight Arrow Connector 12">
              <a:extLst>
                <a:ext uri="{FF2B5EF4-FFF2-40B4-BE49-F238E27FC236}">
                  <a16:creationId xmlns:a16="http://schemas.microsoft.com/office/drawing/2014/main" id="{A591EB6F-7C25-4E1A-8C85-900058EC86A3}"/>
                </a:ext>
              </a:extLst>
            </p:cNvPr>
            <p:cNvCxnSpPr>
              <a:cxnSpLocks/>
              <a:stCxn id="9" idx="2"/>
              <a:endCxn id="12" idx="0"/>
            </p:cNvCxnSpPr>
            <p:nvPr/>
          </p:nvCxnSpPr>
          <p:spPr>
            <a:xfrm>
              <a:off x="3309120" y="4695914"/>
              <a:ext cx="0" cy="5856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CFF48E-7D67-4583-8907-6E267320CE60}"/>
                </a:ext>
              </a:extLst>
            </p:cNvPr>
            <p:cNvSpPr txBox="1"/>
            <p:nvPr/>
          </p:nvSpPr>
          <p:spPr>
            <a:xfrm>
              <a:off x="1745356" y="4695914"/>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site telemetry</a:t>
              </a:r>
            </a:p>
          </p:txBody>
        </p:sp>
        <p:pic>
          <p:nvPicPr>
            <p:cNvPr id="15" name="Picture 14" descr="A picture containing vector graphics&#10;&#10;Description generated with high confidence">
              <a:extLst>
                <a:ext uri="{FF2B5EF4-FFF2-40B4-BE49-F238E27FC236}">
                  <a16:creationId xmlns:a16="http://schemas.microsoft.com/office/drawing/2014/main" id="{F2CE2027-A05C-4368-9E31-988CACDCF6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42598" y="3915624"/>
              <a:ext cx="780290" cy="780290"/>
            </a:xfrm>
            <a:prstGeom prst="rect">
              <a:avLst/>
            </a:prstGeom>
          </p:spPr>
        </p:pic>
        <p:cxnSp>
          <p:nvCxnSpPr>
            <p:cNvPr id="16" name="Straight Arrow Connector 15">
              <a:extLst>
                <a:ext uri="{FF2B5EF4-FFF2-40B4-BE49-F238E27FC236}">
                  <a16:creationId xmlns:a16="http://schemas.microsoft.com/office/drawing/2014/main" id="{FC00C798-46B9-4615-9976-A9DD4CEB9C02}"/>
                </a:ext>
              </a:extLst>
            </p:cNvPr>
            <p:cNvCxnSpPr>
              <a:cxnSpLocks/>
              <a:stCxn id="15" idx="1"/>
              <a:endCxn id="10" idx="3"/>
            </p:cNvCxnSpPr>
            <p:nvPr/>
          </p:nvCxnSpPr>
          <p:spPr>
            <a:xfrm flipH="1">
              <a:off x="5466821" y="4305769"/>
              <a:ext cx="5757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Picture 16" descr="A close up of a sign&#10;&#10;Description generated with high confidence">
              <a:extLst>
                <a:ext uri="{FF2B5EF4-FFF2-40B4-BE49-F238E27FC236}">
                  <a16:creationId xmlns:a16="http://schemas.microsoft.com/office/drawing/2014/main" id="{0E53E9E7-3B7B-49B4-AEDB-9A91B9B011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6198" y="3915625"/>
              <a:ext cx="780290" cy="780290"/>
            </a:xfrm>
            <a:prstGeom prst="rect">
              <a:avLst/>
            </a:prstGeom>
          </p:spPr>
        </p:pic>
        <p:pic>
          <p:nvPicPr>
            <p:cNvPr id="18" name="Graphic 17">
              <a:extLst>
                <a:ext uri="{FF2B5EF4-FFF2-40B4-BE49-F238E27FC236}">
                  <a16:creationId xmlns:a16="http://schemas.microsoft.com/office/drawing/2014/main" id="{A1EFEF65-DC69-45B3-8DB7-FE0218C1DD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06655" y="3982064"/>
              <a:ext cx="647411" cy="647411"/>
            </a:xfrm>
            <a:prstGeom prst="rect">
              <a:avLst/>
            </a:prstGeom>
          </p:spPr>
        </p:pic>
        <p:cxnSp>
          <p:nvCxnSpPr>
            <p:cNvPr id="19" name="Straight Arrow Connector 18">
              <a:extLst>
                <a:ext uri="{FF2B5EF4-FFF2-40B4-BE49-F238E27FC236}">
                  <a16:creationId xmlns:a16="http://schemas.microsoft.com/office/drawing/2014/main" id="{C0250100-0930-4E9D-AED4-61010AA9FD3E}"/>
                </a:ext>
              </a:extLst>
            </p:cNvPr>
            <p:cNvCxnSpPr>
              <a:endCxn id="17" idx="1"/>
            </p:cNvCxnSpPr>
            <p:nvPr/>
          </p:nvCxnSpPr>
          <p:spPr>
            <a:xfrm>
              <a:off x="6766165" y="4305770"/>
              <a:ext cx="75003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C5355CD-E6B3-4216-A822-04493770C32D}"/>
                </a:ext>
              </a:extLst>
            </p:cNvPr>
            <p:cNvCxnSpPr>
              <a:stCxn id="17" idx="3"/>
              <a:endCxn id="18" idx="1"/>
            </p:cNvCxnSpPr>
            <p:nvPr/>
          </p:nvCxnSpPr>
          <p:spPr>
            <a:xfrm>
              <a:off x="8296488" y="4305770"/>
              <a:ext cx="71016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0B45801-4CF9-4BF6-8171-5D279EE9A916}"/>
                </a:ext>
              </a:extLst>
            </p:cNvPr>
            <p:cNvSpPr txBox="1"/>
            <p:nvPr/>
          </p:nvSpPr>
          <p:spPr>
            <a:xfrm>
              <a:off x="3322036" y="3884019"/>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order</a:t>
              </a:r>
            </a:p>
          </p:txBody>
        </p:sp>
        <p:sp>
          <p:nvSpPr>
            <p:cNvPr id="22" name="TextBox 21">
              <a:extLst>
                <a:ext uri="{FF2B5EF4-FFF2-40B4-BE49-F238E27FC236}">
                  <a16:creationId xmlns:a16="http://schemas.microsoft.com/office/drawing/2014/main" id="{DAD653ED-812D-4556-A38A-52C9969788F4}"/>
                </a:ext>
              </a:extLst>
            </p:cNvPr>
            <p:cNvSpPr txBox="1"/>
            <p:nvPr/>
          </p:nvSpPr>
          <p:spPr>
            <a:xfrm>
              <a:off x="5644446" y="4509165"/>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process order</a:t>
              </a:r>
            </a:p>
          </p:txBody>
        </p:sp>
        <p:sp>
          <p:nvSpPr>
            <p:cNvPr id="23" name="TextBox 22">
              <a:extLst>
                <a:ext uri="{FF2B5EF4-FFF2-40B4-BE49-F238E27FC236}">
                  <a16:creationId xmlns:a16="http://schemas.microsoft.com/office/drawing/2014/main" id="{962B691D-8BFC-4BB3-963D-FED291406340}"/>
                </a:ext>
              </a:extLst>
            </p:cNvPr>
            <p:cNvSpPr txBox="1"/>
            <p:nvPr/>
          </p:nvSpPr>
          <p:spPr>
            <a:xfrm>
              <a:off x="7055598" y="4509165"/>
              <a:ext cx="1670751" cy="54369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ship it</a:t>
              </a:r>
            </a:p>
          </p:txBody>
        </p:sp>
        <p:sp>
          <p:nvSpPr>
            <p:cNvPr id="24" name="TextBox 23">
              <a:extLst>
                <a:ext uri="{FF2B5EF4-FFF2-40B4-BE49-F238E27FC236}">
                  <a16:creationId xmlns:a16="http://schemas.microsoft.com/office/drawing/2014/main" id="{6165AE32-60C9-4F5B-B845-1D3EC1E3BC86}"/>
                </a:ext>
              </a:extLst>
            </p:cNvPr>
            <p:cNvSpPr txBox="1"/>
            <p:nvPr/>
          </p:nvSpPr>
          <p:spPr>
            <a:xfrm>
              <a:off x="8417756" y="4509165"/>
              <a:ext cx="2080600" cy="5436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custom topic event</a:t>
              </a:r>
            </a:p>
          </p:txBody>
        </p:sp>
      </p:grpSp>
    </p:spTree>
    <p:extLst>
      <p:ext uri="{BB962C8B-B14F-4D97-AF65-F5344CB8AC3E}">
        <p14:creationId xmlns:p14="http://schemas.microsoft.com/office/powerpoint/2010/main" val="30648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420BC2-302A-4665-8C8B-DE0BE9A0D41C}"/>
              </a:ext>
            </a:extLst>
          </p:cNvPr>
          <p:cNvSpPr>
            <a:spLocks noGrp="1"/>
          </p:cNvSpPr>
          <p:nvPr>
            <p:ph type="title"/>
          </p:nvPr>
        </p:nvSpPr>
        <p:spPr/>
        <p:txBody>
          <a:bodyPr/>
          <a:lstStyle/>
          <a:p>
            <a:r>
              <a:rPr lang="en-US" dirty="0"/>
              <a:t>With great power comes great responsibility</a:t>
            </a:r>
          </a:p>
        </p:txBody>
      </p:sp>
      <p:pic>
        <p:nvPicPr>
          <p:cNvPr id="2050" name="Picture 2" descr="See the source image">
            <a:extLst>
              <a:ext uri="{FF2B5EF4-FFF2-40B4-BE49-F238E27FC236}">
                <a16:creationId xmlns:a16="http://schemas.microsoft.com/office/drawing/2014/main" id="{2D6B49F3-FA1B-47C0-A705-01D0A3340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87404" y="2961452"/>
            <a:ext cx="3350386" cy="2045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54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867" y="974"/>
            <a:ext cx="4227848" cy="6856055"/>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0070" y="973"/>
            <a:ext cx="3734571" cy="6856054"/>
          </a:xfrm>
          <a:prstGeom prst="rect">
            <a:avLst/>
          </a:prstGeom>
        </p:spPr>
        <p:txBody>
          <a:bodyPr vert="horz" wrap="square" lIns="143407" tIns="89630" rIns="143407" bIns="8963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NZ" sz="4704" b="0" i="0" u="none" strike="noStrike" kern="1200" cap="none" spc="-100"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22" name="TextBox 12">
            <a:extLst>
              <a:ext uri="{FF2B5EF4-FFF2-40B4-BE49-F238E27FC236}">
                <a16:creationId xmlns:a16="http://schemas.microsoft.com/office/drawing/2014/main" id="{733B7DE8-40E8-4733-887C-DCFAA02A5524}"/>
              </a:ext>
            </a:extLst>
          </p:cNvPr>
          <p:cNvSpPr txBox="1"/>
          <p:nvPr/>
        </p:nvSpPr>
        <p:spPr>
          <a:xfrm>
            <a:off x="9892048" y="4205341"/>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4295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411968" y="4191216"/>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4295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117848" y="4205340"/>
            <a:ext cx="2206418" cy="550527"/>
          </a:xfrm>
          <a:prstGeom prst="rect">
            <a:avLst/>
          </a:prstGeom>
          <a:noFill/>
        </p:spPr>
        <p:txBody>
          <a:bodyPr wrap="square" lIns="93233" tIns="149175" rIns="186468" bIns="149175"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42954"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343649" y="2551734"/>
            <a:ext cx="2343056" cy="1457119"/>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3" y="3445454"/>
              <a:ext cx="2409224" cy="94210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27" rtl="0" eaLnBrk="1" fontAlgn="auto" latinLnBrk="0" hangingPunct="1">
                <a:lnSpc>
                  <a:spcPct val="90000"/>
                </a:lnSpc>
                <a:spcBef>
                  <a:spcPts val="0"/>
                </a:spcBef>
                <a:spcAft>
                  <a:spcPts val="510"/>
                </a:spcAft>
                <a:buClrTx/>
                <a:buSzPct val="90000"/>
                <a:buFontTx/>
                <a:buNone/>
                <a:tabLst/>
                <a:defRPr/>
              </a:pP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00"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049529" y="2486157"/>
            <a:ext cx="2343056" cy="1457120"/>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27" rtl="0" eaLnBrk="1" fontAlgn="auto" latinLnBrk="0" hangingPunct="1">
                <a:lnSpc>
                  <a:spcPct val="90000"/>
                </a:lnSpc>
                <a:spcBef>
                  <a:spcPts val="0"/>
                </a:spcBef>
                <a:spcAft>
                  <a:spcPts val="510"/>
                </a:spcAft>
                <a:buClrTx/>
                <a:buSzPct val="90000"/>
                <a:buFontTx/>
                <a:buNone/>
                <a:tabLst/>
                <a:defRPr/>
              </a:pP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755410" y="2486157"/>
            <a:ext cx="2343056" cy="1457120"/>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1414" tIns="45706" rIns="91414" bIns="45706"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3" y="3473958"/>
              <a:ext cx="2564660" cy="942102"/>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32227" rtl="0" eaLnBrk="1" fontAlgn="auto" latinLnBrk="0" hangingPunct="1">
                <a:lnSpc>
                  <a:spcPct val="90000"/>
                </a:lnSpc>
                <a:spcBef>
                  <a:spcPts val="0"/>
                </a:spcBef>
                <a:spcAft>
                  <a:spcPts val="510"/>
                </a:spcAft>
                <a:buClrTx/>
                <a:buSzPct val="90000"/>
                <a:buFontTx/>
                <a:buNone/>
                <a:tabLst/>
                <a:defRPr/>
              </a:pPr>
              <a:r>
                <a:rPr kumimoji="0" lang="en-US" sz="1400"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00"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613775756"/>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720" y="1947"/>
            <a:ext cx="5488002" cy="6860005"/>
          </a:xfrm>
          <a:prstGeom prst="rect">
            <a:avLst/>
          </a:prstGeom>
        </p:spPr>
      </p:pic>
      <p:grpSp>
        <p:nvGrpSpPr>
          <p:cNvPr id="3" name="Group 2"/>
          <p:cNvGrpSpPr/>
          <p:nvPr/>
        </p:nvGrpSpPr>
        <p:grpSpPr>
          <a:xfrm>
            <a:off x="270896" y="1159667"/>
            <a:ext cx="7092225" cy="3018485"/>
            <a:chOff x="274639" y="1181766"/>
            <a:chExt cx="7236491" cy="3079886"/>
          </a:xfrm>
        </p:grpSpPr>
        <p:sp>
          <p:nvSpPr>
            <p:cNvPr id="5" name="TextBox 4"/>
            <p:cNvSpPr txBox="1">
              <a:spLocks/>
            </p:cNvSpPr>
            <p:nvPr/>
          </p:nvSpPr>
          <p:spPr>
            <a:xfrm>
              <a:off x="274639" y="1441875"/>
              <a:ext cx="7236491" cy="2819777"/>
            </a:xfrm>
            <a:prstGeom prst="rect">
              <a:avLst/>
            </a:prstGeom>
            <a:noFill/>
          </p:spPr>
          <p:txBody>
            <a:bodyPr wrap="square" lIns="179208" tIns="143366" rIns="179208" bIns="0" numCol="3" rtlCol="0">
              <a:noAutofit/>
            </a:bodyPr>
            <a:lstStyle/>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Azure Service Bus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Azure Storage Blob</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Bing Search</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Box</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Dropbox</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Dynamics CRM Online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Facebook</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GitHub</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Calendar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Drive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Sheets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Google Tasks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Instagram</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MailChimp</a:t>
              </a: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Mandrill</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Microsoft Project Online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Microsoft Translator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Office 365</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altLang="ja-JP"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Office</a:t>
              </a:r>
              <a:r>
                <a:rPr kumimoji="0" lang="ja-JP" alt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r>
                <a:rPr kumimoji="0" lang="en-US" altLang="ja-JP"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365</a:t>
              </a:r>
              <a:r>
                <a:rPr kumimoji="0" lang="ja-JP" alt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r>
                <a:rPr kumimoji="0" lang="en-US" altLang="ja-JP"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Users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OneDrive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OneDrive for Business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Outlook.com</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Project Online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Salesforce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SendGrid</a:t>
              </a: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SharePoint Online </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Slack</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SparkPost</a:t>
              </a: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SQL Azure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Trello</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Twilio</a:t>
              </a: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Twitter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VSTS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Wunderlist</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Yammer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YouTube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a:p>
              <a:pPr marL="279959" marR="0" lvl="0" indent="-279959"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endParaRPr kumimoji="0" lang="en-US" sz="120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p:txBody>
        </p:sp>
        <p:sp>
          <p:nvSpPr>
            <p:cNvPr id="8" name="Rectangle 7"/>
            <p:cNvSpPr/>
            <p:nvPr/>
          </p:nvSpPr>
          <p:spPr>
            <a:xfrm>
              <a:off x="274639" y="1181766"/>
              <a:ext cx="859876" cy="438963"/>
            </a:xfrm>
            <a:prstGeom prst="rect">
              <a:avLst/>
            </a:prstGeom>
          </p:spPr>
          <p:txBody>
            <a:bodyPr wrap="non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SaaS</a:t>
              </a:r>
            </a:p>
          </p:txBody>
        </p:sp>
      </p:grpSp>
      <p:sp>
        <p:nvSpPr>
          <p:cNvPr id="14" name="Title 1"/>
          <p:cNvSpPr>
            <a:spLocks noGrp="1"/>
          </p:cNvSpPr>
          <p:nvPr>
            <p:ph type="title"/>
          </p:nvPr>
        </p:nvSpPr>
        <p:spPr>
          <a:xfrm>
            <a:off x="270894" y="290848"/>
            <a:ext cx="11652534" cy="899282"/>
          </a:xfrm>
        </p:spPr>
        <p:txBody>
          <a:bodyPr/>
          <a:lstStyle/>
          <a:p>
            <a:r>
              <a:rPr lang="en-US" dirty="0"/>
              <a:t>Out-of-box connectors</a:t>
            </a:r>
          </a:p>
        </p:txBody>
      </p:sp>
      <p:grpSp>
        <p:nvGrpSpPr>
          <p:cNvPr id="4" name="Group 3"/>
          <p:cNvGrpSpPr/>
          <p:nvPr/>
        </p:nvGrpSpPr>
        <p:grpSpPr>
          <a:xfrm>
            <a:off x="270895" y="4523218"/>
            <a:ext cx="2089716" cy="2046848"/>
            <a:chOff x="274639" y="4613736"/>
            <a:chExt cx="2132223" cy="2088485"/>
          </a:xfrm>
        </p:grpSpPr>
        <p:sp>
          <p:nvSpPr>
            <p:cNvPr id="11" name="Rectangle 10"/>
            <p:cNvSpPr/>
            <p:nvPr/>
          </p:nvSpPr>
          <p:spPr>
            <a:xfrm>
              <a:off x="274639" y="4933237"/>
              <a:ext cx="2132223" cy="1768984"/>
            </a:xfrm>
            <a:prstGeom prst="rect">
              <a:avLst/>
            </a:prstGeom>
          </p:spPr>
          <p:txBody>
            <a:bodyPr wrap="square" lIns="179234" tIns="89617" bIns="89617">
              <a:spAutoFit/>
            </a:bodyPr>
            <a:lstStyle/>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HTTP, HTTPS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HTTP </a:t>
              </a: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Webhook</a:t>
              </a: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FTP, SFTP</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SMTP</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RSS</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Delay</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Workflow</a:t>
              </a:r>
            </a:p>
          </p:txBody>
        </p:sp>
        <p:sp>
          <p:nvSpPr>
            <p:cNvPr id="13" name="Rectangle 12"/>
            <p:cNvSpPr/>
            <p:nvPr/>
          </p:nvSpPr>
          <p:spPr>
            <a:xfrm>
              <a:off x="274639" y="4613736"/>
              <a:ext cx="1296723" cy="434064"/>
            </a:xfrm>
            <a:prstGeom prst="rect">
              <a:avLst/>
            </a:prstGeom>
          </p:spPr>
          <p:txBody>
            <a:bodyPr wrap="non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Protocols</a:t>
              </a:r>
            </a:p>
          </p:txBody>
        </p:sp>
      </p:grpSp>
      <p:grpSp>
        <p:nvGrpSpPr>
          <p:cNvPr id="6" name="Group 5"/>
          <p:cNvGrpSpPr/>
          <p:nvPr/>
        </p:nvGrpSpPr>
        <p:grpSpPr>
          <a:xfrm>
            <a:off x="2508695" y="4523218"/>
            <a:ext cx="2611683" cy="1823198"/>
            <a:chOff x="2557958" y="4613736"/>
            <a:chExt cx="2664809" cy="1860285"/>
          </a:xfrm>
        </p:grpSpPr>
        <p:sp>
          <p:nvSpPr>
            <p:cNvPr id="16" name="Rectangle 15"/>
            <p:cNvSpPr/>
            <p:nvPr/>
          </p:nvSpPr>
          <p:spPr>
            <a:xfrm>
              <a:off x="2557958" y="4933237"/>
              <a:ext cx="2122361" cy="1540784"/>
            </a:xfrm>
            <a:prstGeom prst="rect">
              <a:avLst/>
            </a:prstGeom>
          </p:spPr>
          <p:txBody>
            <a:bodyPr wrap="square" lIns="179234" tIns="89617" bIns="89617">
              <a:spAutoFit/>
            </a:bodyPr>
            <a:lstStyle/>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Validate</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Transform (+Mapper)</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Convert (XML-FF)</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X12</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EDIFACT</a:t>
              </a:r>
            </a:p>
            <a:p>
              <a:pPr marL="169564" marR="0" lvl="0" indent="-169564" algn="l" defTabSz="913841" rtl="0" eaLnBrk="1" fontAlgn="auto" latinLnBrk="0" hangingPunct="1">
                <a:lnSpc>
                  <a:spcPct val="100000"/>
                </a:lnSpc>
                <a:spcBef>
                  <a:spcPts val="0"/>
                </a:spcBef>
                <a:spcAft>
                  <a:spcPts val="147"/>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AS2</a:t>
              </a:r>
            </a:p>
          </p:txBody>
        </p:sp>
        <p:sp>
          <p:nvSpPr>
            <p:cNvPr id="17" name="Rectangle 16"/>
            <p:cNvSpPr/>
            <p:nvPr/>
          </p:nvSpPr>
          <p:spPr>
            <a:xfrm>
              <a:off x="2563000" y="4613736"/>
              <a:ext cx="2659767" cy="438963"/>
            </a:xfrm>
            <a:prstGeom prst="rect">
              <a:avLst/>
            </a:prstGeom>
          </p:spPr>
          <p:txBody>
            <a:bodyPr wrap="squar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Enterprise messaging</a:t>
              </a:r>
            </a:p>
          </p:txBody>
        </p:sp>
      </p:grpSp>
      <p:grpSp>
        <p:nvGrpSpPr>
          <p:cNvPr id="7" name="Group 6"/>
          <p:cNvGrpSpPr/>
          <p:nvPr/>
        </p:nvGrpSpPr>
        <p:grpSpPr>
          <a:xfrm>
            <a:off x="4774804" y="4523221"/>
            <a:ext cx="1814533" cy="1912894"/>
            <a:chOff x="4870166" y="4613736"/>
            <a:chExt cx="1851442" cy="1951802"/>
          </a:xfrm>
        </p:grpSpPr>
        <p:sp>
          <p:nvSpPr>
            <p:cNvPr id="18" name="Rectangle 17"/>
            <p:cNvSpPr/>
            <p:nvPr/>
          </p:nvSpPr>
          <p:spPr>
            <a:xfrm>
              <a:off x="4983815" y="4613736"/>
              <a:ext cx="1033389" cy="434063"/>
            </a:xfrm>
            <a:prstGeom prst="rect">
              <a:avLst/>
            </a:prstGeom>
          </p:spPr>
          <p:txBody>
            <a:bodyPr wrap="none" lIns="179234" tIns="89617" rIns="179234" bIns="89617">
              <a:spAutoFit/>
            </a:bodyPr>
            <a:lstStyle/>
            <a:p>
              <a:pPr marL="0" marR="0" lvl="0" indent="0" algn="l" defTabSz="913841" rtl="0"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95652">
                        <a:srgbClr val="5C2D91"/>
                      </a:gs>
                      <a:gs pos="83000">
                        <a:srgbClr val="5C2D91"/>
                      </a:gs>
                    </a:gsLst>
                    <a:lin ang="5400000" scaled="0"/>
                  </a:gradFill>
                  <a:effectLst/>
                  <a:uLnTx/>
                  <a:uFillTx/>
                  <a:latin typeface="Segoe UI Semilight"/>
                  <a:ea typeface="+mn-ea"/>
                  <a:cs typeface="+mn-cs"/>
                </a:rPr>
                <a:t>Hybrid</a:t>
              </a:r>
            </a:p>
          </p:txBody>
        </p:sp>
        <p:sp>
          <p:nvSpPr>
            <p:cNvPr id="19" name="TextBox 18"/>
            <p:cNvSpPr txBox="1"/>
            <p:nvPr/>
          </p:nvSpPr>
          <p:spPr>
            <a:xfrm>
              <a:off x="4870166" y="4933237"/>
              <a:ext cx="1851442" cy="1632301"/>
            </a:xfrm>
            <a:prstGeom prst="rect">
              <a:avLst/>
            </a:prstGeom>
          </p:spPr>
          <p:txBody>
            <a:bodyPr wrap="square" lIns="179234" tIns="89617" bIns="89617">
              <a:spAutoFit/>
            </a:bodyPr>
            <a:lstStyle>
              <a:defPPr>
                <a:defRPr lang="en-US"/>
              </a:defPPr>
              <a:lvl1pPr marL="173038" indent="-173038" defTabSz="932563">
                <a:spcAft>
                  <a:spcPts val="150"/>
                </a:spcAft>
                <a:buFont typeface="Arial" panose="020B0604020202020204" pitchFamily="34" charset="0"/>
                <a:buChar char="•"/>
                <a:defRPr sz="1400">
                  <a:gradFill>
                    <a:gsLst>
                      <a:gs pos="10145">
                        <a:schemeClr val="tx1"/>
                      </a:gs>
                      <a:gs pos="30000">
                        <a:schemeClr val="tx1"/>
                      </a:gs>
                    </a:gsLst>
                    <a:lin ang="5400000" scaled="0"/>
                  </a:gradFill>
                </a:defRPr>
              </a:lvl1pPr>
            </a:lstStyle>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IBM DB2</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Informix</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SharePoint Server</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SQL Server</a:t>
              </a:r>
            </a:p>
            <a:p>
              <a:pPr marL="173004" marR="0" lvl="0" indent="-173004" algn="l" defTabSz="932384" rtl="0" eaLnBrk="1" fontAlgn="auto" latinLnBrk="0" hangingPunct="1">
                <a:lnSpc>
                  <a:spcPct val="100000"/>
                </a:lnSpc>
                <a:spcBef>
                  <a:spcPts val="0"/>
                </a:spcBef>
                <a:spcAft>
                  <a:spcPts val="150"/>
                </a:spcAft>
                <a:buClrTx/>
                <a:buSzTx/>
                <a:buFont typeface="Arial" panose="020B0604020202020204" pitchFamily="34" charset="0"/>
                <a:buChar char="•"/>
                <a:tabLst/>
                <a:defRPr/>
              </a:pPr>
              <a:r>
                <a:rPr kumimoji="0" lang="en-US" sz="1370" b="0" i="0" u="none" strike="noStrike" kern="0" cap="none" spc="0" normalizeH="0" baseline="0" noProof="0" dirty="0" err="1">
                  <a:ln>
                    <a:noFill/>
                  </a:ln>
                  <a:gradFill>
                    <a:gsLst>
                      <a:gs pos="10145">
                        <a:srgbClr val="505050"/>
                      </a:gs>
                      <a:gs pos="30000">
                        <a:srgbClr val="505050"/>
                      </a:gs>
                    </a:gsLst>
                    <a:lin ang="5400000" scaled="0"/>
                  </a:gradFill>
                  <a:effectLst/>
                  <a:uLnTx/>
                  <a:uFillTx/>
                  <a:latin typeface="Segoe UI Semilight"/>
                  <a:ea typeface="+mn-ea"/>
                  <a:cs typeface="+mn-cs"/>
                </a:rPr>
                <a:t>Websphere</a:t>
              </a:r>
              <a:r>
                <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rPr>
                <a:t> MQ</a:t>
              </a:r>
            </a:p>
            <a:p>
              <a:pPr marL="0" marR="0" lvl="0" indent="0" algn="l" defTabSz="932384" rtl="0" eaLnBrk="1" fontAlgn="auto" latinLnBrk="0" hangingPunct="1">
                <a:lnSpc>
                  <a:spcPct val="100000"/>
                </a:lnSpc>
                <a:spcBef>
                  <a:spcPts val="0"/>
                </a:spcBef>
                <a:spcAft>
                  <a:spcPts val="150"/>
                </a:spcAft>
                <a:buClrTx/>
                <a:buSzTx/>
                <a:buFont typeface="Arial" panose="020B0604020202020204" pitchFamily="34" charset="0"/>
                <a:buNone/>
                <a:tabLst/>
                <a:defRPr/>
              </a:pPr>
              <a:endParaRPr kumimoji="0" lang="en-US" sz="1370" b="0" i="0" u="none" strike="noStrike" kern="0" cap="none" spc="0" normalizeH="0" baseline="0" noProof="0" dirty="0">
                <a:ln>
                  <a:noFill/>
                </a:ln>
                <a:gradFill>
                  <a:gsLst>
                    <a:gs pos="10145">
                      <a:srgbClr val="505050"/>
                    </a:gs>
                    <a:gs pos="30000">
                      <a:srgbClr val="505050"/>
                    </a:gs>
                  </a:gsLst>
                  <a:lin ang="5400000" scaled="0"/>
                </a:gradFill>
                <a:effectLst/>
                <a:uLnTx/>
                <a:uFillTx/>
                <a:latin typeface="Segoe UI Semilight"/>
                <a:ea typeface="+mn-ea"/>
                <a:cs typeface="+mn-cs"/>
              </a:endParaRPr>
            </a:p>
          </p:txBody>
        </p:sp>
      </p:grpSp>
    </p:spTree>
    <p:extLst>
      <p:ext uri="{BB962C8B-B14F-4D97-AF65-F5344CB8AC3E}">
        <p14:creationId xmlns:p14="http://schemas.microsoft.com/office/powerpoint/2010/main" val="416079921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1+#ppt_w/2"/>
                                          </p:val>
                                        </p:tav>
                                        <p:tav tm="100000">
                                          <p:val>
                                            <p:strVal val="#ppt_x"/>
                                          </p:val>
                                        </p:tav>
                                      </p:tavLst>
                                    </p:anim>
                                    <p:anim calcmode="lin" valueType="num">
                                      <p:cBhvr additive="base">
                                        <p:cTn id="8" dur="750" fill="hold"/>
                                        <p:tgtEl>
                                          <p:spTgt spid="1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grpId="1" nodeType="withEffect">
                                  <p:stCondLst>
                                    <p:cond delay="0"/>
                                  </p:stCondLst>
                                  <p:childTnLst>
                                    <p:animMotion origin="layout" path="M -1.56753E-6 7.80754E-7 L -1.56753E-6 0.0665 " pathEditMode="relative" rAng="0" ptsTypes="AA">
                                      <p:cBhvr>
                                        <p:cTn id="13" dur="700" spd="-100000" fill="hold"/>
                                        <p:tgtEl>
                                          <p:spTgt spid="14"/>
                                        </p:tgtEl>
                                        <p:attrNameLst>
                                          <p:attrName>ppt_x</p:attrName>
                                          <p:attrName>ppt_y</p:attrName>
                                        </p:attrNameLst>
                                      </p:cBhvr>
                                      <p:rCtr x="0" y="3314"/>
                                    </p:animMotion>
                                  </p:childTnLst>
                                </p:cTn>
                              </p:par>
                              <p:par>
                                <p:cTn id="14" presetID="10" presetClass="entr" presetSubtype="0" fill="hold" nodeType="withEffect">
                                  <p:stCondLst>
                                    <p:cond delay="4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42" presetClass="path" presetSubtype="0" decel="100000" fill="hold" nodeType="withEffect">
                                  <p:stCondLst>
                                    <p:cond delay="400"/>
                                  </p:stCondLst>
                                  <p:childTnLst>
                                    <p:animMotion origin="layout" path="M -1.56753E-6 7.80754E-7 L -1.56753E-6 0.0665 " pathEditMode="relative" rAng="0" ptsTypes="AA">
                                      <p:cBhvr>
                                        <p:cTn id="18" dur="700" spd="-100000" fill="hold"/>
                                        <p:tgtEl>
                                          <p:spTgt spid="3"/>
                                        </p:tgtEl>
                                        <p:attrNameLst>
                                          <p:attrName>ppt_x</p:attrName>
                                          <p:attrName>ppt_y</p:attrName>
                                        </p:attrNameLst>
                                      </p:cBhvr>
                                      <p:rCtr x="0" y="3314"/>
                                    </p:animMotion>
                                  </p:childTnLst>
                                </p:cTn>
                              </p:par>
                              <p:par>
                                <p:cTn id="19" presetID="10" presetClass="entr" presetSubtype="0" fill="hold" nodeType="withEffect">
                                  <p:stCondLst>
                                    <p:cond delay="4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42" presetClass="path" presetSubtype="0" decel="100000" fill="hold" nodeType="withEffect">
                                  <p:stCondLst>
                                    <p:cond delay="400"/>
                                  </p:stCondLst>
                                  <p:childTnLst>
                                    <p:animMotion origin="layout" path="M -1.56753E-6 7.80754E-7 L -1.56753E-6 0.0665 " pathEditMode="relative" rAng="0" ptsTypes="AA">
                                      <p:cBhvr>
                                        <p:cTn id="23" dur="700" spd="-100000" fill="hold"/>
                                        <p:tgtEl>
                                          <p:spTgt spid="4"/>
                                        </p:tgtEl>
                                        <p:attrNameLst>
                                          <p:attrName>ppt_x</p:attrName>
                                          <p:attrName>ppt_y</p:attrName>
                                        </p:attrNameLst>
                                      </p:cBhvr>
                                      <p:rCtr x="0" y="3314"/>
                                    </p:animMotion>
                                  </p:childTnLst>
                                </p:cTn>
                              </p:par>
                              <p:par>
                                <p:cTn id="24" presetID="10" presetClass="entr" presetSubtype="0" fill="hold" nodeType="withEffect">
                                  <p:stCondLst>
                                    <p:cond delay="4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42" presetClass="path" presetSubtype="0" decel="100000" fill="hold" nodeType="withEffect">
                                  <p:stCondLst>
                                    <p:cond delay="400"/>
                                  </p:stCondLst>
                                  <p:childTnLst>
                                    <p:animMotion origin="layout" path="M -1.56753E-6 7.80754E-7 L -1.56753E-6 0.0665 " pathEditMode="relative" rAng="0" ptsTypes="AA">
                                      <p:cBhvr>
                                        <p:cTn id="28" dur="700" spd="-100000" fill="hold"/>
                                        <p:tgtEl>
                                          <p:spTgt spid="6"/>
                                        </p:tgtEl>
                                        <p:attrNameLst>
                                          <p:attrName>ppt_x</p:attrName>
                                          <p:attrName>ppt_y</p:attrName>
                                        </p:attrNameLst>
                                      </p:cBhvr>
                                      <p:rCtr x="0" y="3314"/>
                                    </p:animMotion>
                                  </p:childTnLst>
                                </p:cTn>
                              </p:par>
                              <p:par>
                                <p:cTn id="29" presetID="10" presetClass="entr" presetSubtype="0" fill="hold" nodeType="withEffect">
                                  <p:stCondLst>
                                    <p:cond delay="40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400"/>
                                  </p:stCondLst>
                                  <p:childTnLst>
                                    <p:animMotion origin="layout" path="M -1.56753E-6 7.80754E-7 L -1.56753E-6 0.0665 " pathEditMode="relative" rAng="0" ptsTypes="AA">
                                      <p:cBhvr>
                                        <p:cTn id="33" dur="700" spd="-100000" fill="hold"/>
                                        <p:tgtEl>
                                          <p:spTgt spid="7"/>
                                        </p:tgtEl>
                                        <p:attrNameLst>
                                          <p:attrName>ppt_x</p:attrName>
                                          <p:attrName>ppt_y</p:attrName>
                                        </p:attrNameLst>
                                      </p:cBhvr>
                                      <p:rCtr x="0" y="33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Functions is an Open Source project	</a:t>
            </a:r>
          </a:p>
        </p:txBody>
      </p:sp>
      <p:sp>
        <p:nvSpPr>
          <p:cNvPr id="3" name="Text Placeholder 2"/>
          <p:cNvSpPr>
            <a:spLocks noGrp="1"/>
          </p:cNvSpPr>
          <p:nvPr>
            <p:ph type="body" sz="quarter" idx="4294967295"/>
          </p:nvPr>
        </p:nvSpPr>
        <p:spPr>
          <a:xfrm>
            <a:off x="0" y="1189038"/>
            <a:ext cx="11652250" cy="5505353"/>
          </a:xfrm>
        </p:spPr>
        <p:txBody>
          <a:bodyPr/>
          <a:lstStyle/>
          <a:p>
            <a:endParaRPr lang="en-US" dirty="0">
              <a:hlinkClick r:id="" action="ppaction://noaction"/>
            </a:endParaRPr>
          </a:p>
          <a:p>
            <a:r>
              <a:rPr lang="en-US" dirty="0">
                <a:hlinkClick r:id="" action="ppaction://noaction"/>
              </a:rPr>
              <a:t>https://github.com/Azure/Azure-Functions</a:t>
            </a:r>
            <a:endParaRPr lang="en-US" dirty="0"/>
          </a:p>
          <a:p>
            <a:endParaRPr lang="en-US" dirty="0"/>
          </a:p>
          <a:p>
            <a:pPr marL="336145" indent="-336145">
              <a:buFont typeface="Arial" panose="020B0604020202020204" pitchFamily="34" charset="0"/>
              <a:buChar char="•"/>
            </a:pPr>
            <a:r>
              <a:rPr lang="en-US" sz="2353" dirty="0">
                <a:hlinkClick r:id="rId3"/>
              </a:rPr>
              <a:t>Azure Functions Host</a:t>
            </a:r>
            <a:r>
              <a:rPr lang="en-US" sz="2353" dirty="0"/>
              <a:t> - </a:t>
            </a:r>
            <a:r>
              <a:rPr lang="en-US" sz="2353" dirty="0">
                <a:solidFill>
                  <a:schemeClr val="tx1"/>
                </a:solidFill>
              </a:rPr>
              <a:t>the Azure Functions runtime</a:t>
            </a:r>
          </a:p>
          <a:p>
            <a:pPr marL="336145" indent="-336145">
              <a:buFont typeface="Arial" panose="020B0604020202020204" pitchFamily="34" charset="0"/>
              <a:buChar char="•"/>
            </a:pPr>
            <a:r>
              <a:rPr lang="en-US" sz="2353" dirty="0">
                <a:hlinkClick r:id="rId4"/>
              </a:rPr>
              <a:t>Azure </a:t>
            </a:r>
            <a:r>
              <a:rPr lang="en-US" sz="2353" dirty="0" err="1">
                <a:hlinkClick r:id="rId4"/>
              </a:rPr>
              <a:t>WebJobs</a:t>
            </a:r>
            <a:r>
              <a:rPr lang="en-US" sz="2353" dirty="0">
                <a:hlinkClick r:id="rId4"/>
              </a:rPr>
              <a:t> SDK</a:t>
            </a:r>
            <a:r>
              <a:rPr lang="en-US" sz="2353" dirty="0"/>
              <a:t> - </a:t>
            </a:r>
            <a:r>
              <a:rPr lang="en-US" sz="2353" dirty="0">
                <a:solidFill>
                  <a:schemeClr val="tx1"/>
                </a:solidFill>
              </a:rPr>
              <a:t>the "core" of the Azure Functions runtime and many bindings</a:t>
            </a:r>
          </a:p>
          <a:p>
            <a:pPr marL="336145" indent="-336145">
              <a:buFont typeface="Arial" panose="020B0604020202020204" pitchFamily="34" charset="0"/>
              <a:buChar char="•"/>
            </a:pPr>
            <a:r>
              <a:rPr lang="en-US" sz="2353" dirty="0">
                <a:hlinkClick r:id="rId5"/>
              </a:rPr>
              <a:t>Azure </a:t>
            </a:r>
            <a:r>
              <a:rPr lang="en-US" sz="2353" dirty="0" err="1">
                <a:hlinkClick r:id="rId5"/>
              </a:rPr>
              <a:t>WebJobs</a:t>
            </a:r>
            <a:r>
              <a:rPr lang="en-US" sz="2353" dirty="0">
                <a:hlinkClick r:id="rId5"/>
              </a:rPr>
              <a:t> SDK extensions</a:t>
            </a:r>
            <a:r>
              <a:rPr lang="en-US" sz="2353" dirty="0"/>
              <a:t> - </a:t>
            </a:r>
            <a:r>
              <a:rPr lang="en-US" sz="2353" dirty="0">
                <a:solidFill>
                  <a:schemeClr val="tx1"/>
                </a:solidFill>
              </a:rPr>
              <a:t>the repositories of many bindings</a:t>
            </a:r>
          </a:p>
          <a:p>
            <a:pPr marL="336145" indent="-336145">
              <a:buFont typeface="Arial" panose="020B0604020202020204" pitchFamily="34" charset="0"/>
              <a:buChar char="•"/>
            </a:pPr>
            <a:r>
              <a:rPr lang="en-US" sz="2353" dirty="0">
                <a:hlinkClick r:id="rId6"/>
              </a:rPr>
              <a:t>Azure Functions CLI</a:t>
            </a:r>
            <a:r>
              <a:rPr lang="en-US" sz="2353" dirty="0"/>
              <a:t> - </a:t>
            </a:r>
            <a:r>
              <a:rPr lang="en-US" sz="2353" dirty="0">
                <a:solidFill>
                  <a:schemeClr val="tx1"/>
                </a:solidFill>
              </a:rPr>
              <a:t>the command line tool for Azure Functions</a:t>
            </a:r>
          </a:p>
          <a:p>
            <a:pPr marL="336145" indent="-336145">
              <a:buFont typeface="Arial" panose="020B0604020202020204" pitchFamily="34" charset="0"/>
              <a:buChar char="•"/>
            </a:pPr>
            <a:r>
              <a:rPr lang="en-US" sz="2353" dirty="0">
                <a:hlinkClick r:id="rId7"/>
              </a:rPr>
              <a:t>Azure Functions Portal</a:t>
            </a:r>
            <a:r>
              <a:rPr lang="en-US" sz="2353" dirty="0"/>
              <a:t> - </a:t>
            </a:r>
            <a:r>
              <a:rPr lang="en-US" sz="2353" dirty="0">
                <a:solidFill>
                  <a:schemeClr val="tx1"/>
                </a:solidFill>
              </a:rPr>
              <a:t>the UX for the Functions development portal</a:t>
            </a:r>
          </a:p>
          <a:p>
            <a:pPr marL="336145" indent="-336145">
              <a:buFont typeface="Arial" panose="020B0604020202020204" pitchFamily="34" charset="0"/>
              <a:buChar char="•"/>
            </a:pPr>
            <a:r>
              <a:rPr lang="en-US" sz="2353" dirty="0">
                <a:hlinkClick r:id="rId8"/>
              </a:rPr>
              <a:t>Azure Functions templates</a:t>
            </a:r>
            <a:r>
              <a:rPr lang="en-US" sz="2353" dirty="0"/>
              <a:t> - </a:t>
            </a:r>
            <a:r>
              <a:rPr lang="en-US" sz="2353" dirty="0">
                <a:solidFill>
                  <a:schemeClr val="tx1"/>
                </a:solidFill>
              </a:rPr>
              <a:t>the templates which show up the Azure Functions portal</a:t>
            </a:r>
          </a:p>
          <a:p>
            <a:pPr marL="336145" indent="-336145">
              <a:buFont typeface="Arial" panose="020B0604020202020204" pitchFamily="34" charset="0"/>
              <a:buChar char="•"/>
            </a:pPr>
            <a:r>
              <a:rPr lang="en-US" sz="2353" dirty="0">
                <a:hlinkClick r:id="rId9"/>
              </a:rPr>
              <a:t>Azure Functions samples</a:t>
            </a:r>
            <a:r>
              <a:rPr lang="en-US" sz="2353" dirty="0"/>
              <a:t> - </a:t>
            </a:r>
            <a:r>
              <a:rPr lang="en-US" sz="2353" dirty="0">
                <a:solidFill>
                  <a:schemeClr val="tx1"/>
                </a:solidFill>
              </a:rPr>
              <a:t>repository for some samples on how the runtime works</a:t>
            </a:r>
            <a:endParaRPr lang="en-US" dirty="0">
              <a:solidFill>
                <a:schemeClr val="tx1"/>
              </a:solidFill>
            </a:endParaRPr>
          </a:p>
          <a:p>
            <a:endParaRPr lang="en-US" dirty="0"/>
          </a:p>
        </p:txBody>
      </p:sp>
    </p:spTree>
    <p:extLst>
      <p:ext uri="{BB962C8B-B14F-4D97-AF65-F5344CB8AC3E}">
        <p14:creationId xmlns:p14="http://schemas.microsoft.com/office/powerpoint/2010/main" val="331957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73879" y="5896645"/>
            <a:ext cx="271799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On-Premises</a:t>
            </a:r>
          </a:p>
        </p:txBody>
      </p:sp>
      <p:cxnSp>
        <p:nvCxnSpPr>
          <p:cNvPr id="11" name="Straight Arrow Connector 10"/>
          <p:cNvCxnSpPr>
            <a:cxnSpLocks/>
          </p:cNvCxnSpPr>
          <p:nvPr/>
        </p:nvCxnSpPr>
        <p:spPr>
          <a:xfrm>
            <a:off x="-11449" y="5910067"/>
            <a:ext cx="2756843"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2" name="TextBox 471">
            <a:extLst>
              <a:ext uri="{FF2B5EF4-FFF2-40B4-BE49-F238E27FC236}">
                <a16:creationId xmlns:a16="http://schemas.microsoft.com/office/drawing/2014/main" id="{08AC357A-CE29-4061-B66B-61B9106B951F}"/>
              </a:ext>
            </a:extLst>
          </p:cNvPr>
          <p:cNvSpPr txBox="1"/>
          <p:nvPr/>
        </p:nvSpPr>
        <p:spPr>
          <a:xfrm rot="20877579">
            <a:off x="580172" y="4640833"/>
            <a:ext cx="183203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473" name="TextBox 472">
            <a:extLst>
              <a:ext uri="{FF2B5EF4-FFF2-40B4-BE49-F238E27FC236}">
                <a16:creationId xmlns:a16="http://schemas.microsoft.com/office/drawing/2014/main" id="{22C7F164-D5DC-4773-A6B6-0FA281150922}"/>
              </a:ext>
            </a:extLst>
          </p:cNvPr>
          <p:cNvSpPr txBox="1"/>
          <p:nvPr/>
        </p:nvSpPr>
        <p:spPr>
          <a:xfrm rot="21066084">
            <a:off x="6892619" y="3084716"/>
            <a:ext cx="126348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474" name="TextBox 473">
            <a:extLst>
              <a:ext uri="{FF2B5EF4-FFF2-40B4-BE49-F238E27FC236}">
                <a16:creationId xmlns:a16="http://schemas.microsoft.com/office/drawing/2014/main" id="{B419743A-E54D-4F29-A536-BE914D6DD763}"/>
              </a:ext>
            </a:extLst>
          </p:cNvPr>
          <p:cNvSpPr txBox="1"/>
          <p:nvPr/>
        </p:nvSpPr>
        <p:spPr>
          <a:xfrm>
            <a:off x="7421179" y="4854682"/>
            <a:ext cx="1881713"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5" name="TextBox 474">
            <a:extLst>
              <a:ext uri="{FF2B5EF4-FFF2-40B4-BE49-F238E27FC236}">
                <a16:creationId xmlns:a16="http://schemas.microsoft.com/office/drawing/2014/main" id="{4FFEFDA6-DC12-4102-B56A-92DABB0AA1A9}"/>
              </a:ext>
            </a:extLst>
          </p:cNvPr>
          <p:cNvSpPr txBox="1"/>
          <p:nvPr/>
        </p:nvSpPr>
        <p:spPr>
          <a:xfrm rot="20700000">
            <a:off x="1078036" y="1256163"/>
            <a:ext cx="193514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size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buy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6" name="TextBox 475">
            <a:extLst>
              <a:ext uri="{FF2B5EF4-FFF2-40B4-BE49-F238E27FC236}">
                <a16:creationId xmlns:a16="http://schemas.microsoft.com/office/drawing/2014/main" id="{0FAC1726-28A7-4960-BA0C-BB764E2E31A2}"/>
              </a:ext>
            </a:extLst>
          </p:cNvPr>
          <p:cNvSpPr txBox="1"/>
          <p:nvPr/>
        </p:nvSpPr>
        <p:spPr>
          <a:xfrm rot="1233718">
            <a:off x="10028125" y="1375118"/>
            <a:ext cx="181492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7" name="TextBox 476">
            <a:extLst>
              <a:ext uri="{FF2B5EF4-FFF2-40B4-BE49-F238E27FC236}">
                <a16:creationId xmlns:a16="http://schemas.microsoft.com/office/drawing/2014/main" id="{3379046E-538C-4A49-B064-DABE32C84478}"/>
              </a:ext>
            </a:extLst>
          </p:cNvPr>
          <p:cNvSpPr txBox="1"/>
          <p:nvPr/>
        </p:nvSpPr>
        <p:spPr>
          <a:xfrm>
            <a:off x="9988526" y="2213717"/>
            <a:ext cx="178286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478" name="TextBox 477">
            <a:extLst>
              <a:ext uri="{FF2B5EF4-FFF2-40B4-BE49-F238E27FC236}">
                <a16:creationId xmlns:a16="http://schemas.microsoft.com/office/drawing/2014/main" id="{074C5B96-3B22-4E4B-A609-C17613CB2BEA}"/>
              </a:ext>
            </a:extLst>
          </p:cNvPr>
          <p:cNvSpPr txBox="1"/>
          <p:nvPr/>
        </p:nvSpPr>
        <p:spPr>
          <a:xfrm>
            <a:off x="6708038" y="181978"/>
            <a:ext cx="2037737"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79" name="TextBox 478">
            <a:extLst>
              <a:ext uri="{FF2B5EF4-FFF2-40B4-BE49-F238E27FC236}">
                <a16:creationId xmlns:a16="http://schemas.microsoft.com/office/drawing/2014/main" id="{A2EB86EB-157E-4144-905B-F13291770571}"/>
              </a:ext>
            </a:extLst>
          </p:cNvPr>
          <p:cNvSpPr txBox="1"/>
          <p:nvPr/>
        </p:nvSpPr>
        <p:spPr>
          <a:xfrm>
            <a:off x="4654744" y="878364"/>
            <a:ext cx="213552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0" name="TextBox 479">
            <a:extLst>
              <a:ext uri="{FF2B5EF4-FFF2-40B4-BE49-F238E27FC236}">
                <a16:creationId xmlns:a16="http://schemas.microsoft.com/office/drawing/2014/main" id="{75527077-AE97-47AA-BD97-F755BDFD8D79}"/>
              </a:ext>
            </a:extLst>
          </p:cNvPr>
          <p:cNvSpPr txBox="1"/>
          <p:nvPr/>
        </p:nvSpPr>
        <p:spPr>
          <a:xfrm>
            <a:off x="2537873" y="4815735"/>
            <a:ext cx="2273056"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It takes how long to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provision</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1" name="TextBox 480">
            <a:extLst>
              <a:ext uri="{FF2B5EF4-FFF2-40B4-BE49-F238E27FC236}">
                <a16:creationId xmlns:a16="http://schemas.microsoft.com/office/drawing/2014/main" id="{5F48CB9B-1183-4C06-A7C5-90F0F4BC485D}"/>
              </a:ext>
            </a:extLst>
          </p:cNvPr>
          <p:cNvSpPr txBox="1"/>
          <p:nvPr/>
        </p:nvSpPr>
        <p:spPr>
          <a:xfrm rot="2037234">
            <a:off x="9685271" y="3428460"/>
            <a:ext cx="176843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Are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in a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secure location?</a:t>
            </a:r>
          </a:p>
        </p:txBody>
      </p:sp>
      <p:sp>
        <p:nvSpPr>
          <p:cNvPr id="482" name="TextBox 481">
            <a:extLst>
              <a:ext uri="{FF2B5EF4-FFF2-40B4-BE49-F238E27FC236}">
                <a16:creationId xmlns:a16="http://schemas.microsoft.com/office/drawing/2014/main" id="{449688C2-16E4-4EE7-8F0A-4FCEF65B818F}"/>
              </a:ext>
            </a:extLst>
          </p:cNvPr>
          <p:cNvSpPr txBox="1"/>
          <p:nvPr/>
        </p:nvSpPr>
        <p:spPr>
          <a:xfrm rot="20116499">
            <a:off x="7159157" y="3699363"/>
            <a:ext cx="1911101"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if the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power goes out?</a:t>
            </a:r>
          </a:p>
        </p:txBody>
      </p:sp>
      <p:sp>
        <p:nvSpPr>
          <p:cNvPr id="483" name="TextBox 482">
            <a:extLst>
              <a:ext uri="{FF2B5EF4-FFF2-40B4-BE49-F238E27FC236}">
                <a16:creationId xmlns:a16="http://schemas.microsoft.com/office/drawing/2014/main" id="{CDD9048F-D154-4AE8-8943-AF540591AEC4}"/>
              </a:ext>
            </a:extLst>
          </p:cNvPr>
          <p:cNvSpPr txBox="1"/>
          <p:nvPr/>
        </p:nvSpPr>
        <p:spPr>
          <a:xfrm rot="19484879">
            <a:off x="475961" y="3442521"/>
            <a:ext cx="191270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secondary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network connection?</a:t>
            </a:r>
          </a:p>
        </p:txBody>
      </p:sp>
      <p:sp>
        <p:nvSpPr>
          <p:cNvPr id="484" name="TextBox 483">
            <a:extLst>
              <a:ext uri="{FF2B5EF4-FFF2-40B4-BE49-F238E27FC236}">
                <a16:creationId xmlns:a16="http://schemas.microsoft.com/office/drawing/2014/main" id="{400E6DC3-6FE4-4B92-A837-44D524EE6889}"/>
              </a:ext>
            </a:extLst>
          </p:cNvPr>
          <p:cNvSpPr txBox="1"/>
          <p:nvPr/>
        </p:nvSpPr>
        <p:spPr>
          <a:xfrm rot="21388068">
            <a:off x="2916918" y="156043"/>
            <a:ext cx="2786340"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for my business needs?</a:t>
            </a:r>
          </a:p>
        </p:txBody>
      </p:sp>
      <p:sp>
        <p:nvSpPr>
          <p:cNvPr id="485" name="TextBox 484">
            <a:extLst>
              <a:ext uri="{FF2B5EF4-FFF2-40B4-BE49-F238E27FC236}">
                <a16:creationId xmlns:a16="http://schemas.microsoft.com/office/drawing/2014/main" id="{18DA3D07-DFDE-4BAE-A823-A35FDB08F22E}"/>
              </a:ext>
            </a:extLst>
          </p:cNvPr>
          <p:cNvSpPr txBox="1"/>
          <p:nvPr/>
        </p:nvSpPr>
        <p:spPr>
          <a:xfrm rot="20700000">
            <a:off x="3602814" y="3072575"/>
            <a:ext cx="2040364"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has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physical</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access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86" name="TextBox 485">
            <a:extLst>
              <a:ext uri="{FF2B5EF4-FFF2-40B4-BE49-F238E27FC236}">
                <a16:creationId xmlns:a16="http://schemas.microsoft.com/office/drawing/2014/main" id="{72BB1518-288E-4A04-A584-D069A31E1589}"/>
              </a:ext>
            </a:extLst>
          </p:cNvPr>
          <p:cNvSpPr txBox="1"/>
          <p:nvPr/>
        </p:nvSpPr>
        <p:spPr>
          <a:xfrm rot="19699786">
            <a:off x="4275743" y="3884778"/>
            <a:ext cx="1042273"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 UPS?</a:t>
            </a:r>
          </a:p>
        </p:txBody>
      </p:sp>
      <p:sp>
        <p:nvSpPr>
          <p:cNvPr id="487" name="TextBox 486">
            <a:extLst>
              <a:ext uri="{FF2B5EF4-FFF2-40B4-BE49-F238E27FC236}">
                <a16:creationId xmlns:a16="http://schemas.microsoft.com/office/drawing/2014/main" id="{CBE850DA-80E5-46EA-8144-F9570F419EB8}"/>
              </a:ext>
            </a:extLst>
          </p:cNvPr>
          <p:cNvSpPr txBox="1"/>
          <p:nvPr/>
        </p:nvSpPr>
        <p:spPr>
          <a:xfrm rot="20103308">
            <a:off x="550613" y="398820"/>
            <a:ext cx="195117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media should I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use to keep backup?</a:t>
            </a:r>
          </a:p>
        </p:txBody>
      </p:sp>
      <p:sp>
        <p:nvSpPr>
          <p:cNvPr id="488" name="TextBox 487">
            <a:extLst>
              <a:ext uri="{FF2B5EF4-FFF2-40B4-BE49-F238E27FC236}">
                <a16:creationId xmlns:a16="http://schemas.microsoft.com/office/drawing/2014/main" id="{24AD7F0D-29D6-4E2C-A0F7-4537B2290E71}"/>
              </a:ext>
            </a:extLst>
          </p:cNvPr>
          <p:cNvSpPr txBox="1"/>
          <p:nvPr/>
        </p:nvSpPr>
        <p:spPr>
          <a:xfrm rot="469746">
            <a:off x="8948970" y="3962347"/>
            <a:ext cx="2217984" cy="507246"/>
          </a:xfrm>
          <a:prstGeom prst="rect">
            <a:avLst/>
          </a:prstGeom>
          <a:noFill/>
        </p:spPr>
        <p:txBody>
          <a:bodyPr wrap="squar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storage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need to use?</a:t>
            </a:r>
          </a:p>
        </p:txBody>
      </p:sp>
      <p:sp>
        <p:nvSpPr>
          <p:cNvPr id="489" name="TextBox 488">
            <a:extLst>
              <a:ext uri="{FF2B5EF4-FFF2-40B4-BE49-F238E27FC236}">
                <a16:creationId xmlns:a16="http://schemas.microsoft.com/office/drawing/2014/main" id="{A5E9F7C7-2085-4410-96F4-81B73EC1BA4C}"/>
              </a:ext>
            </a:extLst>
          </p:cNvPr>
          <p:cNvSpPr txBox="1"/>
          <p:nvPr/>
        </p:nvSpPr>
        <p:spPr>
          <a:xfrm rot="736380">
            <a:off x="672906" y="2324926"/>
            <a:ext cx="1396338"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90" name="TextBox 489">
            <a:extLst>
              <a:ext uri="{FF2B5EF4-FFF2-40B4-BE49-F238E27FC236}">
                <a16:creationId xmlns:a16="http://schemas.microsoft.com/office/drawing/2014/main" id="{80A1BCD9-3DD2-4F6C-B01F-7F702194436E}"/>
              </a:ext>
            </a:extLst>
          </p:cNvPr>
          <p:cNvSpPr txBox="1"/>
          <p:nvPr/>
        </p:nvSpPr>
        <p:spPr>
          <a:xfrm rot="20700000">
            <a:off x="9114781" y="330751"/>
            <a:ext cx="2308317" cy="507246"/>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happens in case of</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hardware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failure?</a:t>
            </a:r>
          </a:p>
        </p:txBody>
      </p:sp>
      <p:sp>
        <p:nvSpPr>
          <p:cNvPr id="491" name="TextBox 490">
            <a:extLst>
              <a:ext uri="{FF2B5EF4-FFF2-40B4-BE49-F238E27FC236}">
                <a16:creationId xmlns:a16="http://schemas.microsoft.com/office/drawing/2014/main" id="{FB72B630-EEEA-4E45-B90C-AC753A4B7240}"/>
              </a:ext>
            </a:extLst>
          </p:cNvPr>
          <p:cNvSpPr txBox="1"/>
          <p:nvPr/>
        </p:nvSpPr>
        <p:spPr>
          <a:xfrm rot="164117">
            <a:off x="9747535" y="4698083"/>
            <a:ext cx="2031325" cy="498983"/>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dynamically</a:t>
            </a:r>
            <a:b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b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configure my app?</a:t>
            </a:r>
          </a:p>
        </p:txBody>
      </p:sp>
      <p:sp>
        <p:nvSpPr>
          <p:cNvPr id="492" name="TextBox 491">
            <a:extLst>
              <a:ext uri="{FF2B5EF4-FFF2-40B4-BE49-F238E27FC236}">
                <a16:creationId xmlns:a16="http://schemas.microsoft.com/office/drawing/2014/main" id="{D053BDE4-E7ED-4FE9-854E-748588B368DD}"/>
              </a:ext>
            </a:extLst>
          </p:cNvPr>
          <p:cNvSpPr txBox="1"/>
          <p:nvPr/>
        </p:nvSpPr>
        <p:spPr>
          <a:xfrm rot="1660797">
            <a:off x="2280485" y="3865790"/>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493" name="TextBox 492">
            <a:extLst>
              <a:ext uri="{FF2B5EF4-FFF2-40B4-BE49-F238E27FC236}">
                <a16:creationId xmlns:a16="http://schemas.microsoft.com/office/drawing/2014/main" id="{4D438378-49C5-4372-A33E-8179C3CE13B9}"/>
              </a:ext>
            </a:extLst>
          </p:cNvPr>
          <p:cNvSpPr txBox="1"/>
          <p:nvPr/>
        </p:nvSpPr>
        <p:spPr>
          <a:xfrm rot="20084240">
            <a:off x="7093537" y="1143578"/>
            <a:ext cx="1509922" cy="507431"/>
          </a:xfrm>
          <a:prstGeom prst="rect">
            <a:avLst/>
          </a:prstGeom>
          <a:noFill/>
        </p:spPr>
        <p:txBody>
          <a:bodyPr wrap="none" rtlCol="0">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a:t>
            </a:r>
          </a:p>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App</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grpSp>
        <p:nvGrpSpPr>
          <p:cNvPr id="494" name="Group 493">
            <a:extLst>
              <a:ext uri="{FF2B5EF4-FFF2-40B4-BE49-F238E27FC236}">
                <a16:creationId xmlns:a16="http://schemas.microsoft.com/office/drawing/2014/main" id="{C7248088-4FC8-469C-A0A6-5A4EB7560C4F}"/>
              </a:ext>
            </a:extLst>
          </p:cNvPr>
          <p:cNvGrpSpPr/>
          <p:nvPr/>
        </p:nvGrpSpPr>
        <p:grpSpPr>
          <a:xfrm>
            <a:off x="5439028" y="4121228"/>
            <a:ext cx="1313945" cy="1313945"/>
            <a:chOff x="5547902" y="4202399"/>
            <a:chExt cx="1340672" cy="1340672"/>
          </a:xfrm>
        </p:grpSpPr>
        <p:sp>
          <p:nvSpPr>
            <p:cNvPr id="495" name="Oval 494">
              <a:extLst>
                <a:ext uri="{FF2B5EF4-FFF2-40B4-BE49-F238E27FC236}">
                  <a16:creationId xmlns:a16="http://schemas.microsoft.com/office/drawing/2014/main" id="{6755518F-1332-4581-9621-61C43CC711ED}"/>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6" name="Group 495">
              <a:extLst>
                <a:ext uri="{FF2B5EF4-FFF2-40B4-BE49-F238E27FC236}">
                  <a16:creationId xmlns:a16="http://schemas.microsoft.com/office/drawing/2014/main" id="{A2D496DD-C6EA-4BFF-BA41-68E7019CF029}"/>
                </a:ext>
              </a:extLst>
            </p:cNvPr>
            <p:cNvGrpSpPr/>
            <p:nvPr/>
          </p:nvGrpSpPr>
          <p:grpSpPr>
            <a:xfrm>
              <a:off x="5882043" y="4461171"/>
              <a:ext cx="744667" cy="794664"/>
              <a:chOff x="2084593" y="2157479"/>
              <a:chExt cx="958326" cy="1022668"/>
            </a:xfrm>
          </p:grpSpPr>
          <p:grpSp>
            <p:nvGrpSpPr>
              <p:cNvPr id="497" name="Group 4">
                <a:extLst>
                  <a:ext uri="{FF2B5EF4-FFF2-40B4-BE49-F238E27FC236}">
                    <a16:creationId xmlns:a16="http://schemas.microsoft.com/office/drawing/2014/main" id="{DB37634A-166C-4754-9F49-03E7D8207C58}"/>
                  </a:ext>
                </a:extLst>
              </p:cNvPr>
              <p:cNvGrpSpPr>
                <a:grpSpLocks noChangeAspect="1"/>
              </p:cNvGrpSpPr>
              <p:nvPr/>
            </p:nvGrpSpPr>
            <p:grpSpPr bwMode="auto">
              <a:xfrm>
                <a:off x="2084593" y="2157479"/>
                <a:ext cx="475727" cy="1022668"/>
                <a:chOff x="7" y="12"/>
                <a:chExt cx="167" cy="359"/>
              </a:xfrm>
            </p:grpSpPr>
            <p:sp>
              <p:nvSpPr>
                <p:cNvPr id="505" name="Rectangle 5">
                  <a:extLst>
                    <a:ext uri="{FF2B5EF4-FFF2-40B4-BE49-F238E27FC236}">
                      <a16:creationId xmlns:a16="http://schemas.microsoft.com/office/drawing/2014/main" id="{0705E0AF-7F2B-4C8C-AAD9-19630E779725}"/>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6" name="Freeform 6">
                  <a:extLst>
                    <a:ext uri="{FF2B5EF4-FFF2-40B4-BE49-F238E27FC236}">
                      <a16:creationId xmlns:a16="http://schemas.microsoft.com/office/drawing/2014/main" id="{37BC0BC6-0C65-4CFB-B333-43BB4C140FEF}"/>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7" name="Rectangle 7">
                  <a:extLst>
                    <a:ext uri="{FF2B5EF4-FFF2-40B4-BE49-F238E27FC236}">
                      <a16:creationId xmlns:a16="http://schemas.microsoft.com/office/drawing/2014/main" id="{07710CB3-5D29-45C8-A1E8-0E4C5C6CB867}"/>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8" name="Rectangle 8">
                  <a:extLst>
                    <a:ext uri="{FF2B5EF4-FFF2-40B4-BE49-F238E27FC236}">
                      <a16:creationId xmlns:a16="http://schemas.microsoft.com/office/drawing/2014/main" id="{CE7F3212-77CE-4133-8C7C-33E0487829C6}"/>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9" name="Rectangle 9">
                  <a:extLst>
                    <a:ext uri="{FF2B5EF4-FFF2-40B4-BE49-F238E27FC236}">
                      <a16:creationId xmlns:a16="http://schemas.microsoft.com/office/drawing/2014/main" id="{938177DE-9762-4054-A951-1138B211F8B2}"/>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0" name="Rectangle 10">
                  <a:extLst>
                    <a:ext uri="{FF2B5EF4-FFF2-40B4-BE49-F238E27FC236}">
                      <a16:creationId xmlns:a16="http://schemas.microsoft.com/office/drawing/2014/main" id="{89A86235-957F-403E-9D9E-9B5CB6487192}"/>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1" name="Rectangle 11">
                  <a:extLst>
                    <a:ext uri="{FF2B5EF4-FFF2-40B4-BE49-F238E27FC236}">
                      <a16:creationId xmlns:a16="http://schemas.microsoft.com/office/drawing/2014/main" id="{A68CA5FC-1D23-464E-9A7B-B0E75C1A11C7}"/>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2" name="Rectangle 12">
                  <a:extLst>
                    <a:ext uri="{FF2B5EF4-FFF2-40B4-BE49-F238E27FC236}">
                      <a16:creationId xmlns:a16="http://schemas.microsoft.com/office/drawing/2014/main" id="{D67ADD76-14AE-4C4E-B77C-EEEF51B788E2}"/>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3" name="Rectangle 13">
                  <a:extLst>
                    <a:ext uri="{FF2B5EF4-FFF2-40B4-BE49-F238E27FC236}">
                      <a16:creationId xmlns:a16="http://schemas.microsoft.com/office/drawing/2014/main" id="{68BDCE7E-9662-4DBC-81CF-EF2D9224EB0F}"/>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498" name="Group 497">
                <a:extLst>
                  <a:ext uri="{FF2B5EF4-FFF2-40B4-BE49-F238E27FC236}">
                    <a16:creationId xmlns:a16="http://schemas.microsoft.com/office/drawing/2014/main" id="{08E9E1A6-24A5-4201-85F8-42C05D0D866D}"/>
                  </a:ext>
                </a:extLst>
              </p:cNvPr>
              <p:cNvGrpSpPr/>
              <p:nvPr/>
            </p:nvGrpSpPr>
            <p:grpSpPr>
              <a:xfrm>
                <a:off x="2561534" y="2758439"/>
                <a:ext cx="475727" cy="421466"/>
                <a:chOff x="2779974" y="2727959"/>
                <a:chExt cx="475727" cy="421466"/>
              </a:xfrm>
            </p:grpSpPr>
            <p:sp>
              <p:nvSpPr>
                <p:cNvPr id="500" name="Rectangle 5">
                  <a:extLst>
                    <a:ext uri="{FF2B5EF4-FFF2-40B4-BE49-F238E27FC236}">
                      <a16:creationId xmlns:a16="http://schemas.microsoft.com/office/drawing/2014/main" id="{BB58F740-7CDB-4F56-92D6-14E27F4BB058}"/>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1" name="Freeform 6">
                  <a:extLst>
                    <a:ext uri="{FF2B5EF4-FFF2-40B4-BE49-F238E27FC236}">
                      <a16:creationId xmlns:a16="http://schemas.microsoft.com/office/drawing/2014/main" id="{0F11372C-6001-4F01-8407-E6520D0F9368}"/>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2" name="Rectangle 7">
                  <a:extLst>
                    <a:ext uri="{FF2B5EF4-FFF2-40B4-BE49-F238E27FC236}">
                      <a16:creationId xmlns:a16="http://schemas.microsoft.com/office/drawing/2014/main" id="{E2BE5618-CBDD-4FB6-9226-32DEBF6A2493}"/>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3" name="Rectangle 8">
                  <a:extLst>
                    <a:ext uri="{FF2B5EF4-FFF2-40B4-BE49-F238E27FC236}">
                      <a16:creationId xmlns:a16="http://schemas.microsoft.com/office/drawing/2014/main" id="{2BF4E629-CDC1-44BB-AF62-6D4B700DB1A6}"/>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4" name="Rectangle 9">
                  <a:extLst>
                    <a:ext uri="{FF2B5EF4-FFF2-40B4-BE49-F238E27FC236}">
                      <a16:creationId xmlns:a16="http://schemas.microsoft.com/office/drawing/2014/main" id="{C29C09C2-C8D6-414C-861A-969125645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499" name="Isosceles Triangle 498">
                <a:extLst>
                  <a:ext uri="{FF2B5EF4-FFF2-40B4-BE49-F238E27FC236}">
                    <a16:creationId xmlns:a16="http://schemas.microsoft.com/office/drawing/2014/main" id="{724AC76B-2EF3-4F15-83E3-0DBC08AE5C8B}"/>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514" name="Group 513">
            <a:extLst>
              <a:ext uri="{FF2B5EF4-FFF2-40B4-BE49-F238E27FC236}">
                <a16:creationId xmlns:a16="http://schemas.microsoft.com/office/drawing/2014/main" id="{04703DEA-9C90-443E-893E-DF200A2BD659}"/>
              </a:ext>
            </a:extLst>
          </p:cNvPr>
          <p:cNvGrpSpPr/>
          <p:nvPr/>
        </p:nvGrpSpPr>
        <p:grpSpPr>
          <a:xfrm>
            <a:off x="5439028" y="1689737"/>
            <a:ext cx="1313945" cy="1313945"/>
            <a:chOff x="5547902" y="2127586"/>
            <a:chExt cx="1340672" cy="1340672"/>
          </a:xfrm>
        </p:grpSpPr>
        <p:sp>
          <p:nvSpPr>
            <p:cNvPr id="515" name="Oval 514">
              <a:extLst>
                <a:ext uri="{FF2B5EF4-FFF2-40B4-BE49-F238E27FC236}">
                  <a16:creationId xmlns:a16="http://schemas.microsoft.com/office/drawing/2014/main" id="{05A0A71C-A96A-40E3-A038-D5CD153D0CAD}"/>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16" name="Group 16">
              <a:extLst>
                <a:ext uri="{FF2B5EF4-FFF2-40B4-BE49-F238E27FC236}">
                  <a16:creationId xmlns:a16="http://schemas.microsoft.com/office/drawing/2014/main" id="{9451A24D-1EDA-430A-934A-8014299FA217}"/>
                </a:ext>
              </a:extLst>
            </p:cNvPr>
            <p:cNvGrpSpPr>
              <a:grpSpLocks noChangeAspect="1"/>
            </p:cNvGrpSpPr>
            <p:nvPr/>
          </p:nvGrpSpPr>
          <p:grpSpPr bwMode="auto">
            <a:xfrm>
              <a:off x="5824049" y="2333627"/>
              <a:ext cx="770389" cy="891106"/>
              <a:chOff x="13" y="7"/>
              <a:chExt cx="351" cy="406"/>
            </a:xfrm>
          </p:grpSpPr>
          <p:sp>
            <p:nvSpPr>
              <p:cNvPr id="517" name="Freeform 17">
                <a:extLst>
                  <a:ext uri="{FF2B5EF4-FFF2-40B4-BE49-F238E27FC236}">
                    <a16:creationId xmlns:a16="http://schemas.microsoft.com/office/drawing/2014/main" id="{9800920D-A144-4F0C-9501-4F02788AACB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8" name="Freeform 18">
                <a:extLst>
                  <a:ext uri="{FF2B5EF4-FFF2-40B4-BE49-F238E27FC236}">
                    <a16:creationId xmlns:a16="http://schemas.microsoft.com/office/drawing/2014/main" id="{7D620620-4656-4353-A03C-C8E1E8DE2AB9}"/>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19" name="Line 19">
                <a:extLst>
                  <a:ext uri="{FF2B5EF4-FFF2-40B4-BE49-F238E27FC236}">
                    <a16:creationId xmlns:a16="http://schemas.microsoft.com/office/drawing/2014/main" id="{D5426AE5-E555-4EAB-B53D-1AE41F0A645F}"/>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0" name="Freeform 20">
                <a:extLst>
                  <a:ext uri="{FF2B5EF4-FFF2-40B4-BE49-F238E27FC236}">
                    <a16:creationId xmlns:a16="http://schemas.microsoft.com/office/drawing/2014/main" id="{E2364337-AA43-4732-9972-8440843AB661}"/>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1" name="Freeform 21">
                <a:extLst>
                  <a:ext uri="{FF2B5EF4-FFF2-40B4-BE49-F238E27FC236}">
                    <a16:creationId xmlns:a16="http://schemas.microsoft.com/office/drawing/2014/main" id="{5164D626-7A59-4491-852D-1ED981C68724}"/>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2" name="Line 22">
                <a:extLst>
                  <a:ext uri="{FF2B5EF4-FFF2-40B4-BE49-F238E27FC236}">
                    <a16:creationId xmlns:a16="http://schemas.microsoft.com/office/drawing/2014/main" id="{880977D3-945C-41F8-91F0-AA3182F6836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3" name="Freeform 23">
                <a:extLst>
                  <a:ext uri="{FF2B5EF4-FFF2-40B4-BE49-F238E27FC236}">
                    <a16:creationId xmlns:a16="http://schemas.microsoft.com/office/drawing/2014/main" id="{82B04A9D-661C-4C4C-8191-B48424B3053C}"/>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4" name="Freeform 24">
                <a:extLst>
                  <a:ext uri="{FF2B5EF4-FFF2-40B4-BE49-F238E27FC236}">
                    <a16:creationId xmlns:a16="http://schemas.microsoft.com/office/drawing/2014/main" id="{2316E637-8CE9-4371-A78E-96C693520D74}"/>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5" name="Freeform 25">
                <a:extLst>
                  <a:ext uri="{FF2B5EF4-FFF2-40B4-BE49-F238E27FC236}">
                    <a16:creationId xmlns:a16="http://schemas.microsoft.com/office/drawing/2014/main" id="{6D242E18-3D57-4367-A2C5-99CC9D641833}"/>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6" name="Line 26">
                <a:extLst>
                  <a:ext uri="{FF2B5EF4-FFF2-40B4-BE49-F238E27FC236}">
                    <a16:creationId xmlns:a16="http://schemas.microsoft.com/office/drawing/2014/main" id="{AD4DDCC5-23E1-4BF0-B86C-5477FA27B4D8}"/>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7" name="Freeform 27">
                <a:extLst>
                  <a:ext uri="{FF2B5EF4-FFF2-40B4-BE49-F238E27FC236}">
                    <a16:creationId xmlns:a16="http://schemas.microsoft.com/office/drawing/2014/main" id="{DD15874A-F6A7-47D3-81D8-CC6503675289}"/>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28" name="Freeform 28">
                <a:extLst>
                  <a:ext uri="{FF2B5EF4-FFF2-40B4-BE49-F238E27FC236}">
                    <a16:creationId xmlns:a16="http://schemas.microsoft.com/office/drawing/2014/main" id="{CE678D07-7CB7-4F05-83F0-EA35E820D665}"/>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529" name="Group 528">
            <a:extLst>
              <a:ext uri="{FF2B5EF4-FFF2-40B4-BE49-F238E27FC236}">
                <a16:creationId xmlns:a16="http://schemas.microsoft.com/office/drawing/2014/main" id="{1D988519-8146-451D-8F25-3B533B4ECA97}"/>
              </a:ext>
            </a:extLst>
          </p:cNvPr>
          <p:cNvGrpSpPr/>
          <p:nvPr/>
        </p:nvGrpSpPr>
        <p:grpSpPr>
          <a:xfrm>
            <a:off x="2721554" y="1689737"/>
            <a:ext cx="1313945" cy="1313945"/>
            <a:chOff x="2775150" y="2127586"/>
            <a:chExt cx="1340672" cy="1340672"/>
          </a:xfrm>
        </p:grpSpPr>
        <p:sp>
          <p:nvSpPr>
            <p:cNvPr id="530" name="Oval 529">
              <a:extLst>
                <a:ext uri="{FF2B5EF4-FFF2-40B4-BE49-F238E27FC236}">
                  <a16:creationId xmlns:a16="http://schemas.microsoft.com/office/drawing/2014/main" id="{E35854F8-56A6-4C22-9AFB-B702C1B85B3D}"/>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1" name="Freeform 5">
              <a:extLst>
                <a:ext uri="{FF2B5EF4-FFF2-40B4-BE49-F238E27FC236}">
                  <a16:creationId xmlns:a16="http://schemas.microsoft.com/office/drawing/2014/main" id="{E2D2AE4D-36E1-4C34-8A33-B6FADBDBC8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002050"/>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532" name="Group 531">
            <a:extLst>
              <a:ext uri="{FF2B5EF4-FFF2-40B4-BE49-F238E27FC236}">
                <a16:creationId xmlns:a16="http://schemas.microsoft.com/office/drawing/2014/main" id="{6789EF9E-3FCA-48E2-B5EA-1CF973C60096}"/>
              </a:ext>
            </a:extLst>
          </p:cNvPr>
          <p:cNvGrpSpPr/>
          <p:nvPr/>
        </p:nvGrpSpPr>
        <p:grpSpPr>
          <a:xfrm>
            <a:off x="8156502" y="1689737"/>
            <a:ext cx="1313945" cy="1313945"/>
            <a:chOff x="8320652" y="2127586"/>
            <a:chExt cx="1340672" cy="1340672"/>
          </a:xfrm>
        </p:grpSpPr>
        <p:sp>
          <p:nvSpPr>
            <p:cNvPr id="533" name="Oval 532">
              <a:extLst>
                <a:ext uri="{FF2B5EF4-FFF2-40B4-BE49-F238E27FC236}">
                  <a16:creationId xmlns:a16="http://schemas.microsoft.com/office/drawing/2014/main" id="{840BAEE5-92E3-4E0D-8264-413E6FC5E3E3}"/>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34" name="Group 8">
              <a:extLst>
                <a:ext uri="{FF2B5EF4-FFF2-40B4-BE49-F238E27FC236}">
                  <a16:creationId xmlns:a16="http://schemas.microsoft.com/office/drawing/2014/main" id="{5D59A34B-3CF5-4141-B98D-9DC351DDF459}"/>
                </a:ext>
              </a:extLst>
            </p:cNvPr>
            <p:cNvGrpSpPr>
              <a:grpSpLocks noChangeAspect="1"/>
            </p:cNvGrpSpPr>
            <p:nvPr/>
          </p:nvGrpSpPr>
          <p:grpSpPr bwMode="auto">
            <a:xfrm>
              <a:off x="8561965" y="2577338"/>
              <a:ext cx="897974" cy="451613"/>
              <a:chOff x="7" y="12"/>
              <a:chExt cx="342" cy="172"/>
            </a:xfrm>
          </p:grpSpPr>
          <p:sp>
            <p:nvSpPr>
              <p:cNvPr id="535" name="Rectangle 9">
                <a:extLst>
                  <a:ext uri="{FF2B5EF4-FFF2-40B4-BE49-F238E27FC236}">
                    <a16:creationId xmlns:a16="http://schemas.microsoft.com/office/drawing/2014/main" id="{F6D23592-8E61-461E-842C-40ECE1817676}"/>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6" name="Rectangle 10">
                <a:extLst>
                  <a:ext uri="{FF2B5EF4-FFF2-40B4-BE49-F238E27FC236}">
                    <a16:creationId xmlns:a16="http://schemas.microsoft.com/office/drawing/2014/main" id="{E836CEFA-DB45-4E39-A58B-BEB260157F68}"/>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7" name="Line 11">
                <a:extLst>
                  <a:ext uri="{FF2B5EF4-FFF2-40B4-BE49-F238E27FC236}">
                    <a16:creationId xmlns:a16="http://schemas.microsoft.com/office/drawing/2014/main" id="{AC8B0C4D-25B9-4EFC-A139-4CC2251A0832}"/>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8" name="Freeform 12">
                <a:extLst>
                  <a:ext uri="{FF2B5EF4-FFF2-40B4-BE49-F238E27FC236}">
                    <a16:creationId xmlns:a16="http://schemas.microsoft.com/office/drawing/2014/main" id="{B40FBF82-3572-4D8D-AEE8-56AD60F021CA}"/>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39" name="Freeform 13">
                <a:extLst>
                  <a:ext uri="{FF2B5EF4-FFF2-40B4-BE49-F238E27FC236}">
                    <a16:creationId xmlns:a16="http://schemas.microsoft.com/office/drawing/2014/main" id="{6CDD0301-554E-4256-B1A2-3E5A6C5C7F65}"/>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540" name="Straight Arrow Connector 539">
            <a:extLst>
              <a:ext uri="{FF2B5EF4-FFF2-40B4-BE49-F238E27FC236}">
                <a16:creationId xmlns:a16="http://schemas.microsoft.com/office/drawing/2014/main" id="{2DE70EA6-AE62-4AC8-897E-B85BCA169BA6}"/>
              </a:ext>
            </a:extLst>
          </p:cNvPr>
          <p:cNvCxnSpPr>
            <a:cxnSpLocks/>
          </p:cNvCxnSpPr>
          <p:nvPr/>
        </p:nvCxnSpPr>
        <p:spPr>
          <a:xfrm>
            <a:off x="4145527"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1" name="Straight Arrow Connector 540">
            <a:extLst>
              <a:ext uri="{FF2B5EF4-FFF2-40B4-BE49-F238E27FC236}">
                <a16:creationId xmlns:a16="http://schemas.microsoft.com/office/drawing/2014/main" id="{78FAE31C-4A75-4906-96C9-0877C02C6748}"/>
              </a:ext>
            </a:extLst>
          </p:cNvPr>
          <p:cNvCxnSpPr>
            <a:cxnSpLocks/>
          </p:cNvCxnSpPr>
          <p:nvPr/>
        </p:nvCxnSpPr>
        <p:spPr>
          <a:xfrm flipH="1">
            <a:off x="6863001" y="2322212"/>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542" name="Straight Arrow Connector 541">
            <a:extLst>
              <a:ext uri="{FF2B5EF4-FFF2-40B4-BE49-F238E27FC236}">
                <a16:creationId xmlns:a16="http://schemas.microsoft.com/office/drawing/2014/main" id="{3CDBC16B-7507-4E84-9DFE-DB998FF247E2}"/>
              </a:ext>
            </a:extLst>
          </p:cNvPr>
          <p:cNvCxnSpPr>
            <a:cxnSpLocks/>
          </p:cNvCxnSpPr>
          <p:nvPr/>
        </p:nvCxnSpPr>
        <p:spPr>
          <a:xfrm>
            <a:off x="6091265" y="3099082"/>
            <a:ext cx="0" cy="922325"/>
          </a:xfrm>
          <a:prstGeom prst="straightConnector1">
            <a:avLst/>
          </a:prstGeom>
          <a:noFill/>
          <a:ln w="25400" cap="flat" cmpd="sng" algn="ctr">
            <a:solidFill>
              <a:srgbClr val="002050"/>
            </a:solidFill>
            <a:prstDash val="solid"/>
            <a:headEnd type="none"/>
            <a:tailEnd type="triangle" w="lg" len="med"/>
          </a:ln>
          <a:effectLst/>
        </p:spPr>
      </p:cxnSp>
      <p:sp>
        <p:nvSpPr>
          <p:cNvPr id="543" name="Oval 542">
            <a:extLst>
              <a:ext uri="{FF2B5EF4-FFF2-40B4-BE49-F238E27FC236}">
                <a16:creationId xmlns:a16="http://schemas.microsoft.com/office/drawing/2014/main" id="{3A4CD934-1ED8-4465-B865-4AFB8FE1CA84}"/>
              </a:ext>
            </a:extLst>
          </p:cNvPr>
          <p:cNvSpPr/>
          <p:nvPr/>
        </p:nvSpPr>
        <p:spPr bwMode="auto">
          <a:xfrm>
            <a:off x="2235297" y="36529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4" name="Oval 543">
            <a:extLst>
              <a:ext uri="{FF2B5EF4-FFF2-40B4-BE49-F238E27FC236}">
                <a16:creationId xmlns:a16="http://schemas.microsoft.com/office/drawing/2014/main" id="{2C6D1179-D909-40BE-9FD3-5D4470C13B42}"/>
              </a:ext>
            </a:extLst>
          </p:cNvPr>
          <p:cNvSpPr/>
          <p:nvPr/>
        </p:nvSpPr>
        <p:spPr bwMode="auto">
          <a:xfrm>
            <a:off x="461706" y="10232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5" name="Oval 544">
            <a:extLst>
              <a:ext uri="{FF2B5EF4-FFF2-40B4-BE49-F238E27FC236}">
                <a16:creationId xmlns:a16="http://schemas.microsoft.com/office/drawing/2014/main" id="{6D1EE5E1-50F5-4300-A682-D31260CD8509}"/>
              </a:ext>
            </a:extLst>
          </p:cNvPr>
          <p:cNvSpPr/>
          <p:nvPr/>
        </p:nvSpPr>
        <p:spPr bwMode="auto">
          <a:xfrm>
            <a:off x="971503" y="173023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6" name="Oval 545">
            <a:extLst>
              <a:ext uri="{FF2B5EF4-FFF2-40B4-BE49-F238E27FC236}">
                <a16:creationId xmlns:a16="http://schemas.microsoft.com/office/drawing/2014/main" id="{80E02038-2426-436C-BCC9-C7B77426D7EE}"/>
              </a:ext>
            </a:extLst>
          </p:cNvPr>
          <p:cNvSpPr/>
          <p:nvPr/>
        </p:nvSpPr>
        <p:spPr bwMode="auto">
          <a:xfrm>
            <a:off x="581403" y="231785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7" name="Oval 546">
            <a:extLst>
              <a:ext uri="{FF2B5EF4-FFF2-40B4-BE49-F238E27FC236}">
                <a16:creationId xmlns:a16="http://schemas.microsoft.com/office/drawing/2014/main" id="{79A8A834-588F-41A4-9CDF-666D6C6A5390}"/>
              </a:ext>
            </a:extLst>
          </p:cNvPr>
          <p:cNvSpPr/>
          <p:nvPr/>
        </p:nvSpPr>
        <p:spPr bwMode="auto">
          <a:xfrm>
            <a:off x="4546916" y="105392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8" name="Oval 547">
            <a:extLst>
              <a:ext uri="{FF2B5EF4-FFF2-40B4-BE49-F238E27FC236}">
                <a16:creationId xmlns:a16="http://schemas.microsoft.com/office/drawing/2014/main" id="{6B04DB3F-CDD6-4983-B89A-639B0461ED45}"/>
              </a:ext>
            </a:extLst>
          </p:cNvPr>
          <p:cNvSpPr/>
          <p:nvPr/>
        </p:nvSpPr>
        <p:spPr bwMode="auto">
          <a:xfrm>
            <a:off x="2732621" y="435693"/>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9" name="Oval 548">
            <a:extLst>
              <a:ext uri="{FF2B5EF4-FFF2-40B4-BE49-F238E27FC236}">
                <a16:creationId xmlns:a16="http://schemas.microsoft.com/office/drawing/2014/main" id="{DC18E073-B565-4775-94BB-A6068D8A5CFA}"/>
              </a:ext>
            </a:extLst>
          </p:cNvPr>
          <p:cNvSpPr/>
          <p:nvPr/>
        </p:nvSpPr>
        <p:spPr bwMode="auto">
          <a:xfrm>
            <a:off x="6573593" y="3688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0" name="Oval 549">
            <a:extLst>
              <a:ext uri="{FF2B5EF4-FFF2-40B4-BE49-F238E27FC236}">
                <a16:creationId xmlns:a16="http://schemas.microsoft.com/office/drawing/2014/main" id="{74EE2AB3-B69C-4291-A6F2-538AED1059B6}"/>
              </a:ext>
            </a:extLst>
          </p:cNvPr>
          <p:cNvSpPr/>
          <p:nvPr/>
        </p:nvSpPr>
        <p:spPr bwMode="auto">
          <a:xfrm>
            <a:off x="7029931" y="169628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1" name="Oval 550">
            <a:extLst>
              <a:ext uri="{FF2B5EF4-FFF2-40B4-BE49-F238E27FC236}">
                <a16:creationId xmlns:a16="http://schemas.microsoft.com/office/drawing/2014/main" id="{DAE697DB-1783-44AE-9B25-50B9CF44B241}"/>
              </a:ext>
            </a:extLst>
          </p:cNvPr>
          <p:cNvSpPr/>
          <p:nvPr/>
        </p:nvSpPr>
        <p:spPr bwMode="auto">
          <a:xfrm>
            <a:off x="508879" y="424848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2" name="Oval 551">
            <a:extLst>
              <a:ext uri="{FF2B5EF4-FFF2-40B4-BE49-F238E27FC236}">
                <a16:creationId xmlns:a16="http://schemas.microsoft.com/office/drawing/2014/main" id="{29E3600E-240B-4AB1-B7E6-68670A30433C}"/>
              </a:ext>
            </a:extLst>
          </p:cNvPr>
          <p:cNvSpPr/>
          <p:nvPr/>
        </p:nvSpPr>
        <p:spPr bwMode="auto">
          <a:xfrm>
            <a:off x="492253" y="505187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3" name="Oval 552">
            <a:extLst>
              <a:ext uri="{FF2B5EF4-FFF2-40B4-BE49-F238E27FC236}">
                <a16:creationId xmlns:a16="http://schemas.microsoft.com/office/drawing/2014/main" id="{AE7A2947-A970-41E3-AF2E-3017486C2CE8}"/>
              </a:ext>
            </a:extLst>
          </p:cNvPr>
          <p:cNvSpPr/>
          <p:nvPr/>
        </p:nvSpPr>
        <p:spPr bwMode="auto">
          <a:xfrm>
            <a:off x="4176254" y="441566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4" name="Oval 553">
            <a:extLst>
              <a:ext uri="{FF2B5EF4-FFF2-40B4-BE49-F238E27FC236}">
                <a16:creationId xmlns:a16="http://schemas.microsoft.com/office/drawing/2014/main" id="{268C6DF1-3555-4513-AC69-782EA0F6C0BD}"/>
              </a:ext>
            </a:extLst>
          </p:cNvPr>
          <p:cNvSpPr/>
          <p:nvPr/>
        </p:nvSpPr>
        <p:spPr bwMode="auto">
          <a:xfrm>
            <a:off x="8984191" y="9275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5" name="Oval 554">
            <a:extLst>
              <a:ext uri="{FF2B5EF4-FFF2-40B4-BE49-F238E27FC236}">
                <a16:creationId xmlns:a16="http://schemas.microsoft.com/office/drawing/2014/main" id="{33015EF7-5EF7-466D-83B1-9882E9FE5D68}"/>
              </a:ext>
            </a:extLst>
          </p:cNvPr>
          <p:cNvSpPr/>
          <p:nvPr/>
        </p:nvSpPr>
        <p:spPr bwMode="auto">
          <a:xfrm>
            <a:off x="9890304" y="240277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6" name="Oval 555">
            <a:extLst>
              <a:ext uri="{FF2B5EF4-FFF2-40B4-BE49-F238E27FC236}">
                <a16:creationId xmlns:a16="http://schemas.microsoft.com/office/drawing/2014/main" id="{944DAC71-03EE-4B81-9F24-8A4ABD965BD9}"/>
              </a:ext>
            </a:extLst>
          </p:cNvPr>
          <p:cNvSpPr/>
          <p:nvPr/>
        </p:nvSpPr>
        <p:spPr bwMode="auto">
          <a:xfrm>
            <a:off x="9968333" y="1219107"/>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7" name="Oval 556">
            <a:extLst>
              <a:ext uri="{FF2B5EF4-FFF2-40B4-BE49-F238E27FC236}">
                <a16:creationId xmlns:a16="http://schemas.microsoft.com/office/drawing/2014/main" id="{382A47CC-7225-45AA-970C-07FB55A56E31}"/>
              </a:ext>
            </a:extLst>
          </p:cNvPr>
          <p:cNvSpPr/>
          <p:nvPr/>
        </p:nvSpPr>
        <p:spPr bwMode="auto">
          <a:xfrm>
            <a:off x="8873271" y="3997046"/>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8" name="Oval 557">
            <a:extLst>
              <a:ext uri="{FF2B5EF4-FFF2-40B4-BE49-F238E27FC236}">
                <a16:creationId xmlns:a16="http://schemas.microsoft.com/office/drawing/2014/main" id="{A62E9B1E-C8C5-4206-95D6-FC4C95D8E5AA}"/>
              </a:ext>
            </a:extLst>
          </p:cNvPr>
          <p:cNvSpPr/>
          <p:nvPr/>
        </p:nvSpPr>
        <p:spPr bwMode="auto">
          <a:xfrm>
            <a:off x="9588073" y="4839132"/>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9" name="Oval 558">
            <a:extLst>
              <a:ext uri="{FF2B5EF4-FFF2-40B4-BE49-F238E27FC236}">
                <a16:creationId xmlns:a16="http://schemas.microsoft.com/office/drawing/2014/main" id="{164FFD3F-04E6-4D1B-9D1B-D9222CF83CCA}"/>
              </a:ext>
            </a:extLst>
          </p:cNvPr>
          <p:cNvSpPr/>
          <p:nvPr/>
        </p:nvSpPr>
        <p:spPr bwMode="auto">
          <a:xfrm>
            <a:off x="7122909" y="4329599"/>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0" name="Oval 559">
            <a:extLst>
              <a:ext uri="{FF2B5EF4-FFF2-40B4-BE49-F238E27FC236}">
                <a16:creationId xmlns:a16="http://schemas.microsoft.com/office/drawing/2014/main" id="{8D5C7517-9E57-4B31-A025-3E7121472746}"/>
              </a:ext>
            </a:extLst>
          </p:cNvPr>
          <p:cNvSpPr/>
          <p:nvPr/>
        </p:nvSpPr>
        <p:spPr bwMode="auto">
          <a:xfrm>
            <a:off x="7282389" y="501345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1" name="Oval 560">
            <a:extLst>
              <a:ext uri="{FF2B5EF4-FFF2-40B4-BE49-F238E27FC236}">
                <a16:creationId xmlns:a16="http://schemas.microsoft.com/office/drawing/2014/main" id="{87A6B4BD-6F6D-416E-9842-51D55477C578}"/>
              </a:ext>
            </a:extLst>
          </p:cNvPr>
          <p:cNvSpPr/>
          <p:nvPr/>
        </p:nvSpPr>
        <p:spPr bwMode="auto">
          <a:xfrm>
            <a:off x="6778221" y="341381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2" name="Oval 561">
            <a:extLst>
              <a:ext uri="{FF2B5EF4-FFF2-40B4-BE49-F238E27FC236}">
                <a16:creationId xmlns:a16="http://schemas.microsoft.com/office/drawing/2014/main" id="{4908A143-9D14-4869-B7FB-6E4DEB1BA182}"/>
              </a:ext>
            </a:extLst>
          </p:cNvPr>
          <p:cNvSpPr/>
          <p:nvPr/>
        </p:nvSpPr>
        <p:spPr bwMode="auto">
          <a:xfrm>
            <a:off x="9715263" y="3054968"/>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3" name="Oval 562">
            <a:extLst>
              <a:ext uri="{FF2B5EF4-FFF2-40B4-BE49-F238E27FC236}">
                <a16:creationId xmlns:a16="http://schemas.microsoft.com/office/drawing/2014/main" id="{4FC3D33F-0C0E-4D04-80B1-6F90B4BB357D}"/>
              </a:ext>
            </a:extLst>
          </p:cNvPr>
          <p:cNvSpPr/>
          <p:nvPr/>
        </p:nvSpPr>
        <p:spPr bwMode="auto">
          <a:xfrm>
            <a:off x="2395493" y="5018364"/>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4" name="Oval 563">
            <a:extLst>
              <a:ext uri="{FF2B5EF4-FFF2-40B4-BE49-F238E27FC236}">
                <a16:creationId xmlns:a16="http://schemas.microsoft.com/office/drawing/2014/main" id="{6F067F0A-BEE8-42B1-8400-EDEE0464DCC5}"/>
              </a:ext>
            </a:extLst>
          </p:cNvPr>
          <p:cNvSpPr/>
          <p:nvPr/>
        </p:nvSpPr>
        <p:spPr bwMode="auto">
          <a:xfrm>
            <a:off x="3464907" y="3604731"/>
            <a:ext cx="89630" cy="89630"/>
          </a:xfrm>
          <a:prstGeom prst="ellipse">
            <a:avLst/>
          </a:prstGeom>
          <a:solidFill>
            <a:srgbClr val="FFFFFF"/>
          </a:solidFill>
          <a:ln w="25400" cap="flat" cmpd="sng" algn="ctr">
            <a:solidFill>
              <a:srgbClr val="00BCF2"/>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Title 1">
            <a:extLst>
              <a:ext uri="{FF2B5EF4-FFF2-40B4-BE49-F238E27FC236}">
                <a16:creationId xmlns:a16="http://schemas.microsoft.com/office/drawing/2014/main" id="{96F58931-72DE-4EFD-9830-571AD5FC2402}"/>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497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fltVal val="0"/>
                                          </p:val>
                                        </p:tav>
                                        <p:tav tm="100000">
                                          <p:val>
                                            <p:strVal val="#ppt_h"/>
                                          </p:val>
                                        </p:tav>
                                      </p:tavLst>
                                    </p:anim>
                                    <p:animEffect transition="in" filter="fade">
                                      <p:cBhvr>
                                        <p:cTn id="12" dur="500"/>
                                        <p:tgtEl>
                                          <p:spTgt spid="12"/>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42" presetClass="path" presetSubtype="0" decel="100000" fill="hold" grpId="1" nodeType="withEffect">
                                  <p:stCondLst>
                                    <p:cond delay="100"/>
                                  </p:stCondLst>
                                  <p:childTnLst>
                                    <p:animMotion origin="layout" path="M -4.79167E-6 -4.44444E-6 L -4.79167E-6 0.04352 " pathEditMode="relative" rAng="0" ptsTypes="AA">
                                      <p:cBhvr>
                                        <p:cTn id="17" dur="500" spd="-100000" fill="hold"/>
                                        <p:tgtEl>
                                          <p:spTgt spid="27"/>
                                        </p:tgtEl>
                                        <p:attrNameLst>
                                          <p:attrName>ppt_x</p:attrName>
                                          <p:attrName>ppt_y</p:attrName>
                                        </p:attrNameLst>
                                      </p:cBhvr>
                                      <p:rCtr x="0" y="2176"/>
                                    </p:animMotion>
                                  </p:childTnLst>
                                </p:cTn>
                              </p:par>
                              <p:par>
                                <p:cTn id="18" presetID="53" presetClass="entr" presetSubtype="16" fill="hold" nodeType="withEffect">
                                  <p:stCondLst>
                                    <p:cond delay="0"/>
                                  </p:stCondLst>
                                  <p:childTnLst>
                                    <p:set>
                                      <p:cBhvr>
                                        <p:cTn id="19" dur="1" fill="hold">
                                          <p:stCondLst>
                                            <p:cond delay="0"/>
                                          </p:stCondLst>
                                        </p:cTn>
                                        <p:tgtEl>
                                          <p:spTgt spid="529"/>
                                        </p:tgtEl>
                                        <p:attrNameLst>
                                          <p:attrName>style.visibility</p:attrName>
                                        </p:attrNameLst>
                                      </p:cBhvr>
                                      <p:to>
                                        <p:strVal val="visible"/>
                                      </p:to>
                                    </p:set>
                                    <p:anim calcmode="lin" valueType="num">
                                      <p:cBhvr>
                                        <p:cTn id="20" dur="500" fill="hold"/>
                                        <p:tgtEl>
                                          <p:spTgt spid="529"/>
                                        </p:tgtEl>
                                        <p:attrNameLst>
                                          <p:attrName>ppt_w</p:attrName>
                                        </p:attrNameLst>
                                      </p:cBhvr>
                                      <p:tavLst>
                                        <p:tav tm="0">
                                          <p:val>
                                            <p:fltVal val="0"/>
                                          </p:val>
                                        </p:tav>
                                        <p:tav tm="100000">
                                          <p:val>
                                            <p:strVal val="#ppt_w"/>
                                          </p:val>
                                        </p:tav>
                                      </p:tavLst>
                                    </p:anim>
                                    <p:anim calcmode="lin" valueType="num">
                                      <p:cBhvr>
                                        <p:cTn id="21" dur="500" fill="hold"/>
                                        <p:tgtEl>
                                          <p:spTgt spid="529"/>
                                        </p:tgtEl>
                                        <p:attrNameLst>
                                          <p:attrName>ppt_h</p:attrName>
                                        </p:attrNameLst>
                                      </p:cBhvr>
                                      <p:tavLst>
                                        <p:tav tm="0">
                                          <p:val>
                                            <p:fltVal val="0"/>
                                          </p:val>
                                        </p:tav>
                                        <p:tav tm="100000">
                                          <p:val>
                                            <p:strVal val="#ppt_h"/>
                                          </p:val>
                                        </p:tav>
                                      </p:tavLst>
                                    </p:anim>
                                    <p:animEffect transition="in" filter="fade">
                                      <p:cBhvr>
                                        <p:cTn id="22" dur="500"/>
                                        <p:tgtEl>
                                          <p:spTgt spid="529"/>
                                        </p:tgtEl>
                                      </p:cBhvr>
                                    </p:animEffect>
                                  </p:childTnLst>
                                </p:cTn>
                              </p:par>
                              <p:par>
                                <p:cTn id="23" presetID="53" presetClass="entr" presetSubtype="16" fill="hold" nodeType="with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p:cTn id="25" dur="500" fill="hold"/>
                                        <p:tgtEl>
                                          <p:spTgt spid="514"/>
                                        </p:tgtEl>
                                        <p:attrNameLst>
                                          <p:attrName>ppt_w</p:attrName>
                                        </p:attrNameLst>
                                      </p:cBhvr>
                                      <p:tavLst>
                                        <p:tav tm="0">
                                          <p:val>
                                            <p:fltVal val="0"/>
                                          </p:val>
                                        </p:tav>
                                        <p:tav tm="100000">
                                          <p:val>
                                            <p:strVal val="#ppt_w"/>
                                          </p:val>
                                        </p:tav>
                                      </p:tavLst>
                                    </p:anim>
                                    <p:anim calcmode="lin" valueType="num">
                                      <p:cBhvr>
                                        <p:cTn id="26" dur="500" fill="hold"/>
                                        <p:tgtEl>
                                          <p:spTgt spid="514"/>
                                        </p:tgtEl>
                                        <p:attrNameLst>
                                          <p:attrName>ppt_h</p:attrName>
                                        </p:attrNameLst>
                                      </p:cBhvr>
                                      <p:tavLst>
                                        <p:tav tm="0">
                                          <p:val>
                                            <p:fltVal val="0"/>
                                          </p:val>
                                        </p:tav>
                                        <p:tav tm="100000">
                                          <p:val>
                                            <p:strVal val="#ppt_h"/>
                                          </p:val>
                                        </p:tav>
                                      </p:tavLst>
                                    </p:anim>
                                    <p:animEffect transition="in" filter="fade">
                                      <p:cBhvr>
                                        <p:cTn id="27" dur="500"/>
                                        <p:tgtEl>
                                          <p:spTgt spid="514"/>
                                        </p:tgtEl>
                                      </p:cBhvr>
                                    </p:animEffect>
                                  </p:childTnLst>
                                </p:cTn>
                              </p:par>
                              <p:par>
                                <p:cTn id="28" presetID="53" presetClass="entr" presetSubtype="16" fill="hold" nodeType="withEffect">
                                  <p:stCondLst>
                                    <p:cond delay="0"/>
                                  </p:stCondLst>
                                  <p:childTnLst>
                                    <p:set>
                                      <p:cBhvr>
                                        <p:cTn id="29" dur="1" fill="hold">
                                          <p:stCondLst>
                                            <p:cond delay="0"/>
                                          </p:stCondLst>
                                        </p:cTn>
                                        <p:tgtEl>
                                          <p:spTgt spid="532"/>
                                        </p:tgtEl>
                                        <p:attrNameLst>
                                          <p:attrName>style.visibility</p:attrName>
                                        </p:attrNameLst>
                                      </p:cBhvr>
                                      <p:to>
                                        <p:strVal val="visible"/>
                                      </p:to>
                                    </p:set>
                                    <p:anim calcmode="lin" valueType="num">
                                      <p:cBhvr>
                                        <p:cTn id="30" dur="500" fill="hold"/>
                                        <p:tgtEl>
                                          <p:spTgt spid="532"/>
                                        </p:tgtEl>
                                        <p:attrNameLst>
                                          <p:attrName>ppt_w</p:attrName>
                                        </p:attrNameLst>
                                      </p:cBhvr>
                                      <p:tavLst>
                                        <p:tav tm="0">
                                          <p:val>
                                            <p:fltVal val="0"/>
                                          </p:val>
                                        </p:tav>
                                        <p:tav tm="100000">
                                          <p:val>
                                            <p:strVal val="#ppt_w"/>
                                          </p:val>
                                        </p:tav>
                                      </p:tavLst>
                                    </p:anim>
                                    <p:anim calcmode="lin" valueType="num">
                                      <p:cBhvr>
                                        <p:cTn id="31" dur="500" fill="hold"/>
                                        <p:tgtEl>
                                          <p:spTgt spid="532"/>
                                        </p:tgtEl>
                                        <p:attrNameLst>
                                          <p:attrName>ppt_h</p:attrName>
                                        </p:attrNameLst>
                                      </p:cBhvr>
                                      <p:tavLst>
                                        <p:tav tm="0">
                                          <p:val>
                                            <p:fltVal val="0"/>
                                          </p:val>
                                        </p:tav>
                                        <p:tav tm="100000">
                                          <p:val>
                                            <p:strVal val="#ppt_h"/>
                                          </p:val>
                                        </p:tav>
                                      </p:tavLst>
                                    </p:anim>
                                    <p:animEffect transition="in" filter="fade">
                                      <p:cBhvr>
                                        <p:cTn id="32" dur="500"/>
                                        <p:tgtEl>
                                          <p:spTgt spid="532"/>
                                        </p:tgtEl>
                                      </p:cBhvr>
                                    </p:animEffect>
                                  </p:childTnLst>
                                </p:cTn>
                              </p:par>
                              <p:par>
                                <p:cTn id="33" presetID="53" presetClass="entr" presetSubtype="16" fill="hold" nodeType="withEffect">
                                  <p:stCondLst>
                                    <p:cond delay="0"/>
                                  </p:stCondLst>
                                  <p:childTnLst>
                                    <p:set>
                                      <p:cBhvr>
                                        <p:cTn id="34" dur="1" fill="hold">
                                          <p:stCondLst>
                                            <p:cond delay="0"/>
                                          </p:stCondLst>
                                        </p:cTn>
                                        <p:tgtEl>
                                          <p:spTgt spid="494"/>
                                        </p:tgtEl>
                                        <p:attrNameLst>
                                          <p:attrName>style.visibility</p:attrName>
                                        </p:attrNameLst>
                                      </p:cBhvr>
                                      <p:to>
                                        <p:strVal val="visible"/>
                                      </p:to>
                                    </p:set>
                                    <p:anim calcmode="lin" valueType="num">
                                      <p:cBhvr>
                                        <p:cTn id="35" dur="500" fill="hold"/>
                                        <p:tgtEl>
                                          <p:spTgt spid="494"/>
                                        </p:tgtEl>
                                        <p:attrNameLst>
                                          <p:attrName>ppt_w</p:attrName>
                                        </p:attrNameLst>
                                      </p:cBhvr>
                                      <p:tavLst>
                                        <p:tav tm="0">
                                          <p:val>
                                            <p:fltVal val="0"/>
                                          </p:val>
                                        </p:tav>
                                        <p:tav tm="100000">
                                          <p:val>
                                            <p:strVal val="#ppt_w"/>
                                          </p:val>
                                        </p:tav>
                                      </p:tavLst>
                                    </p:anim>
                                    <p:anim calcmode="lin" valueType="num">
                                      <p:cBhvr>
                                        <p:cTn id="36" dur="500" fill="hold"/>
                                        <p:tgtEl>
                                          <p:spTgt spid="494"/>
                                        </p:tgtEl>
                                        <p:attrNameLst>
                                          <p:attrName>ppt_h</p:attrName>
                                        </p:attrNameLst>
                                      </p:cBhvr>
                                      <p:tavLst>
                                        <p:tav tm="0">
                                          <p:val>
                                            <p:fltVal val="0"/>
                                          </p:val>
                                        </p:tav>
                                        <p:tav tm="100000">
                                          <p:val>
                                            <p:strVal val="#ppt_h"/>
                                          </p:val>
                                        </p:tav>
                                      </p:tavLst>
                                    </p:anim>
                                    <p:animEffect transition="in" filter="fade">
                                      <p:cBhvr>
                                        <p:cTn id="37" dur="500"/>
                                        <p:tgtEl>
                                          <p:spTgt spid="494"/>
                                        </p:tgtEl>
                                      </p:cBhvr>
                                    </p:animEffect>
                                  </p:childTnLst>
                                </p:cTn>
                              </p:par>
                              <p:par>
                                <p:cTn id="38" presetID="22" presetClass="entr" presetSubtype="8" fill="hold" nodeType="withEffect">
                                  <p:stCondLst>
                                    <p:cond delay="0"/>
                                  </p:stCondLst>
                                  <p:childTnLst>
                                    <p:set>
                                      <p:cBhvr>
                                        <p:cTn id="39" dur="1" fill="hold">
                                          <p:stCondLst>
                                            <p:cond delay="0"/>
                                          </p:stCondLst>
                                        </p:cTn>
                                        <p:tgtEl>
                                          <p:spTgt spid="540"/>
                                        </p:tgtEl>
                                        <p:attrNameLst>
                                          <p:attrName>style.visibility</p:attrName>
                                        </p:attrNameLst>
                                      </p:cBhvr>
                                      <p:to>
                                        <p:strVal val="visible"/>
                                      </p:to>
                                    </p:set>
                                    <p:animEffect transition="in" filter="wipe(left)">
                                      <p:cBhvr>
                                        <p:cTn id="40" dur="500"/>
                                        <p:tgtEl>
                                          <p:spTgt spid="540"/>
                                        </p:tgtEl>
                                      </p:cBhvr>
                                    </p:animEffect>
                                  </p:childTnLst>
                                </p:cTn>
                              </p:par>
                              <p:par>
                                <p:cTn id="41" presetID="22" presetClass="entr" presetSubtype="2" fill="hold" nodeType="withEffect">
                                  <p:stCondLst>
                                    <p:cond delay="0"/>
                                  </p:stCondLst>
                                  <p:childTnLst>
                                    <p:set>
                                      <p:cBhvr>
                                        <p:cTn id="42" dur="1" fill="hold">
                                          <p:stCondLst>
                                            <p:cond delay="0"/>
                                          </p:stCondLst>
                                        </p:cTn>
                                        <p:tgtEl>
                                          <p:spTgt spid="541"/>
                                        </p:tgtEl>
                                        <p:attrNameLst>
                                          <p:attrName>style.visibility</p:attrName>
                                        </p:attrNameLst>
                                      </p:cBhvr>
                                      <p:to>
                                        <p:strVal val="visible"/>
                                      </p:to>
                                    </p:set>
                                    <p:animEffect transition="in" filter="wipe(right)">
                                      <p:cBhvr>
                                        <p:cTn id="43" dur="500"/>
                                        <p:tgtEl>
                                          <p:spTgt spid="541"/>
                                        </p:tgtEl>
                                      </p:cBhvr>
                                    </p:animEffect>
                                  </p:childTnLst>
                                </p:cTn>
                              </p:par>
                              <p:par>
                                <p:cTn id="44" presetID="22" presetClass="entr" presetSubtype="4" fill="hold" nodeType="withEffect">
                                  <p:stCondLst>
                                    <p:cond delay="0"/>
                                  </p:stCondLst>
                                  <p:childTnLst>
                                    <p:set>
                                      <p:cBhvr>
                                        <p:cTn id="45" dur="1" fill="hold">
                                          <p:stCondLst>
                                            <p:cond delay="0"/>
                                          </p:stCondLst>
                                        </p:cTn>
                                        <p:tgtEl>
                                          <p:spTgt spid="542"/>
                                        </p:tgtEl>
                                        <p:attrNameLst>
                                          <p:attrName>style.visibility</p:attrName>
                                        </p:attrNameLst>
                                      </p:cBhvr>
                                      <p:to>
                                        <p:strVal val="visible"/>
                                      </p:to>
                                    </p:set>
                                    <p:animEffect transition="in" filter="wipe(down)">
                                      <p:cBhvr>
                                        <p:cTn id="46" dur="500"/>
                                        <p:tgtEl>
                                          <p:spTgt spid="5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2"/>
                                        </p:tgtEl>
                                        <p:attrNameLst>
                                          <p:attrName>style.visibility</p:attrName>
                                        </p:attrNameLst>
                                      </p:cBhvr>
                                      <p:to>
                                        <p:strVal val="visible"/>
                                      </p:to>
                                    </p:set>
                                    <p:animEffect transition="in" filter="fade">
                                      <p:cBhvr>
                                        <p:cTn id="51" dur="1000"/>
                                        <p:tgtEl>
                                          <p:spTgt spid="472"/>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474"/>
                                        </p:tgtEl>
                                        <p:attrNameLst>
                                          <p:attrName>style.visibility</p:attrName>
                                        </p:attrNameLst>
                                      </p:cBhvr>
                                      <p:to>
                                        <p:strVal val="visible"/>
                                      </p:to>
                                    </p:set>
                                    <p:animEffect transition="in" filter="fade">
                                      <p:cBhvr>
                                        <p:cTn id="54" dur="1000"/>
                                        <p:tgtEl>
                                          <p:spTgt spid="47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478"/>
                                        </p:tgtEl>
                                        <p:attrNameLst>
                                          <p:attrName>style.visibility</p:attrName>
                                        </p:attrNameLst>
                                      </p:cBhvr>
                                      <p:to>
                                        <p:strVal val="visible"/>
                                      </p:to>
                                    </p:set>
                                    <p:animEffect transition="in" filter="fade">
                                      <p:cBhvr>
                                        <p:cTn id="57" dur="1000"/>
                                        <p:tgtEl>
                                          <p:spTgt spid="478"/>
                                        </p:tgtEl>
                                      </p:cBhvr>
                                    </p:animEffect>
                                  </p:childTnLst>
                                </p:cTn>
                              </p:par>
                              <p:par>
                                <p:cTn id="58" presetID="10" presetClass="entr" presetSubtype="0" fill="hold" grpId="0" nodeType="withEffect">
                                  <p:stCondLst>
                                    <p:cond delay="300"/>
                                  </p:stCondLst>
                                  <p:childTnLst>
                                    <p:set>
                                      <p:cBhvr>
                                        <p:cTn id="59" dur="1" fill="hold">
                                          <p:stCondLst>
                                            <p:cond delay="0"/>
                                          </p:stCondLst>
                                        </p:cTn>
                                        <p:tgtEl>
                                          <p:spTgt spid="480"/>
                                        </p:tgtEl>
                                        <p:attrNameLst>
                                          <p:attrName>style.visibility</p:attrName>
                                        </p:attrNameLst>
                                      </p:cBhvr>
                                      <p:to>
                                        <p:strVal val="visible"/>
                                      </p:to>
                                    </p:set>
                                    <p:animEffect transition="in" filter="fade">
                                      <p:cBhvr>
                                        <p:cTn id="60" dur="1000"/>
                                        <p:tgtEl>
                                          <p:spTgt spid="480"/>
                                        </p:tgtEl>
                                      </p:cBhvr>
                                    </p:animEffect>
                                  </p:childTnLst>
                                </p:cTn>
                              </p:par>
                              <p:par>
                                <p:cTn id="61" presetID="10" presetClass="entr" presetSubtype="0" fill="hold" grpId="0" nodeType="withEffect">
                                  <p:stCondLst>
                                    <p:cond delay="400"/>
                                  </p:stCondLst>
                                  <p:childTnLst>
                                    <p:set>
                                      <p:cBhvr>
                                        <p:cTn id="62" dur="1" fill="hold">
                                          <p:stCondLst>
                                            <p:cond delay="0"/>
                                          </p:stCondLst>
                                        </p:cTn>
                                        <p:tgtEl>
                                          <p:spTgt spid="482"/>
                                        </p:tgtEl>
                                        <p:attrNameLst>
                                          <p:attrName>style.visibility</p:attrName>
                                        </p:attrNameLst>
                                      </p:cBhvr>
                                      <p:to>
                                        <p:strVal val="visible"/>
                                      </p:to>
                                    </p:set>
                                    <p:animEffect transition="in" filter="fade">
                                      <p:cBhvr>
                                        <p:cTn id="63" dur="1000"/>
                                        <p:tgtEl>
                                          <p:spTgt spid="482"/>
                                        </p:tgtEl>
                                      </p:cBhvr>
                                    </p:animEffect>
                                  </p:childTnLst>
                                </p:cTn>
                              </p:par>
                              <p:par>
                                <p:cTn id="64" presetID="10" presetClass="entr" presetSubtype="0" fill="hold" grpId="0" nodeType="withEffect">
                                  <p:stCondLst>
                                    <p:cond delay="500"/>
                                  </p:stCondLst>
                                  <p:childTnLst>
                                    <p:set>
                                      <p:cBhvr>
                                        <p:cTn id="65" dur="1" fill="hold">
                                          <p:stCondLst>
                                            <p:cond delay="0"/>
                                          </p:stCondLst>
                                        </p:cTn>
                                        <p:tgtEl>
                                          <p:spTgt spid="483"/>
                                        </p:tgtEl>
                                        <p:attrNameLst>
                                          <p:attrName>style.visibility</p:attrName>
                                        </p:attrNameLst>
                                      </p:cBhvr>
                                      <p:to>
                                        <p:strVal val="visible"/>
                                      </p:to>
                                    </p:set>
                                    <p:animEffect transition="in" filter="fade">
                                      <p:cBhvr>
                                        <p:cTn id="66" dur="1000"/>
                                        <p:tgtEl>
                                          <p:spTgt spid="483"/>
                                        </p:tgtEl>
                                      </p:cBhvr>
                                    </p:animEffect>
                                  </p:childTnLst>
                                </p:cTn>
                              </p:par>
                              <p:par>
                                <p:cTn id="67" presetID="10" presetClass="entr" presetSubtype="0" fill="hold" grpId="0" nodeType="withEffect">
                                  <p:stCondLst>
                                    <p:cond delay="50"/>
                                  </p:stCondLst>
                                  <p:childTnLst>
                                    <p:set>
                                      <p:cBhvr>
                                        <p:cTn id="68" dur="1" fill="hold">
                                          <p:stCondLst>
                                            <p:cond delay="0"/>
                                          </p:stCondLst>
                                        </p:cTn>
                                        <p:tgtEl>
                                          <p:spTgt spid="490"/>
                                        </p:tgtEl>
                                        <p:attrNameLst>
                                          <p:attrName>style.visibility</p:attrName>
                                        </p:attrNameLst>
                                      </p:cBhvr>
                                      <p:to>
                                        <p:strVal val="visible"/>
                                      </p:to>
                                    </p:set>
                                    <p:animEffect transition="in" filter="fade">
                                      <p:cBhvr>
                                        <p:cTn id="69" dur="1000"/>
                                        <p:tgtEl>
                                          <p:spTgt spid="490"/>
                                        </p:tgtEl>
                                      </p:cBhvr>
                                    </p:animEffect>
                                  </p:childTnLst>
                                </p:cTn>
                              </p:par>
                              <p:par>
                                <p:cTn id="70" presetID="10" presetClass="entr" presetSubtype="0" fill="hold" grpId="0" nodeType="withEffect">
                                  <p:stCondLst>
                                    <p:cond delay="150"/>
                                  </p:stCondLst>
                                  <p:childTnLst>
                                    <p:set>
                                      <p:cBhvr>
                                        <p:cTn id="71" dur="1" fill="hold">
                                          <p:stCondLst>
                                            <p:cond delay="0"/>
                                          </p:stCondLst>
                                        </p:cTn>
                                        <p:tgtEl>
                                          <p:spTgt spid="487"/>
                                        </p:tgtEl>
                                        <p:attrNameLst>
                                          <p:attrName>style.visibility</p:attrName>
                                        </p:attrNameLst>
                                      </p:cBhvr>
                                      <p:to>
                                        <p:strVal val="visible"/>
                                      </p:to>
                                    </p:set>
                                    <p:animEffect transition="in" filter="fade">
                                      <p:cBhvr>
                                        <p:cTn id="72" dur="1000"/>
                                        <p:tgtEl>
                                          <p:spTgt spid="487"/>
                                        </p:tgtEl>
                                      </p:cBhvr>
                                    </p:animEffect>
                                  </p:childTnLst>
                                </p:cTn>
                              </p:par>
                              <p:par>
                                <p:cTn id="73" presetID="10" presetClass="entr" presetSubtype="0" fill="hold" grpId="0" nodeType="withEffect">
                                  <p:stCondLst>
                                    <p:cond delay="250"/>
                                  </p:stCondLst>
                                  <p:childTnLst>
                                    <p:set>
                                      <p:cBhvr>
                                        <p:cTn id="74" dur="1" fill="hold">
                                          <p:stCondLst>
                                            <p:cond delay="0"/>
                                          </p:stCondLst>
                                        </p:cTn>
                                        <p:tgtEl>
                                          <p:spTgt spid="493"/>
                                        </p:tgtEl>
                                        <p:attrNameLst>
                                          <p:attrName>style.visibility</p:attrName>
                                        </p:attrNameLst>
                                      </p:cBhvr>
                                      <p:to>
                                        <p:strVal val="visible"/>
                                      </p:to>
                                    </p:set>
                                    <p:animEffect transition="in" filter="fade">
                                      <p:cBhvr>
                                        <p:cTn id="75" dur="1000"/>
                                        <p:tgtEl>
                                          <p:spTgt spid="493"/>
                                        </p:tgtEl>
                                      </p:cBhvr>
                                    </p:animEffect>
                                  </p:childTnLst>
                                </p:cTn>
                              </p:par>
                              <p:par>
                                <p:cTn id="76" presetID="10" presetClass="entr" presetSubtype="0" fill="hold" grpId="0" nodeType="withEffect">
                                  <p:stCondLst>
                                    <p:cond delay="350"/>
                                  </p:stCondLst>
                                  <p:childTnLst>
                                    <p:set>
                                      <p:cBhvr>
                                        <p:cTn id="77" dur="1" fill="hold">
                                          <p:stCondLst>
                                            <p:cond delay="0"/>
                                          </p:stCondLst>
                                        </p:cTn>
                                        <p:tgtEl>
                                          <p:spTgt spid="488"/>
                                        </p:tgtEl>
                                        <p:attrNameLst>
                                          <p:attrName>style.visibility</p:attrName>
                                        </p:attrNameLst>
                                      </p:cBhvr>
                                      <p:to>
                                        <p:strVal val="visible"/>
                                      </p:to>
                                    </p:set>
                                    <p:animEffect transition="in" filter="fade">
                                      <p:cBhvr>
                                        <p:cTn id="78" dur="1000"/>
                                        <p:tgtEl>
                                          <p:spTgt spid="488"/>
                                        </p:tgtEl>
                                      </p:cBhvr>
                                    </p:animEffect>
                                  </p:childTnLst>
                                </p:cTn>
                              </p:par>
                              <p:par>
                                <p:cTn id="79" presetID="10" presetClass="entr" presetSubtype="0" fill="hold" grpId="0" nodeType="withEffect">
                                  <p:stCondLst>
                                    <p:cond delay="450"/>
                                  </p:stCondLst>
                                  <p:childTnLst>
                                    <p:set>
                                      <p:cBhvr>
                                        <p:cTn id="80" dur="1" fill="hold">
                                          <p:stCondLst>
                                            <p:cond delay="0"/>
                                          </p:stCondLst>
                                        </p:cTn>
                                        <p:tgtEl>
                                          <p:spTgt spid="486"/>
                                        </p:tgtEl>
                                        <p:attrNameLst>
                                          <p:attrName>style.visibility</p:attrName>
                                        </p:attrNameLst>
                                      </p:cBhvr>
                                      <p:to>
                                        <p:strVal val="visible"/>
                                      </p:to>
                                    </p:set>
                                    <p:animEffect transition="in" filter="fade">
                                      <p:cBhvr>
                                        <p:cTn id="81" dur="1000"/>
                                        <p:tgtEl>
                                          <p:spTgt spid="486"/>
                                        </p:tgtEl>
                                      </p:cBhvr>
                                    </p:animEffect>
                                  </p:childTnLst>
                                </p:cTn>
                              </p:par>
                              <p:par>
                                <p:cTn id="82" presetID="10" presetClass="entr" presetSubtype="0" fill="hold" grpId="0" nodeType="withEffect">
                                  <p:stCondLst>
                                    <p:cond delay="550"/>
                                  </p:stCondLst>
                                  <p:childTnLst>
                                    <p:set>
                                      <p:cBhvr>
                                        <p:cTn id="83" dur="1" fill="hold">
                                          <p:stCondLst>
                                            <p:cond delay="0"/>
                                          </p:stCondLst>
                                        </p:cTn>
                                        <p:tgtEl>
                                          <p:spTgt spid="477"/>
                                        </p:tgtEl>
                                        <p:attrNameLst>
                                          <p:attrName>style.visibility</p:attrName>
                                        </p:attrNameLst>
                                      </p:cBhvr>
                                      <p:to>
                                        <p:strVal val="visible"/>
                                      </p:to>
                                    </p:set>
                                    <p:animEffect transition="in" filter="fade">
                                      <p:cBhvr>
                                        <p:cTn id="84" dur="1000"/>
                                        <p:tgtEl>
                                          <p:spTgt spid="477"/>
                                        </p:tgtEl>
                                      </p:cBhvr>
                                    </p:animEffect>
                                  </p:childTnLst>
                                </p:cTn>
                              </p:par>
                              <p:par>
                                <p:cTn id="85" presetID="10" presetClass="entr" presetSubtype="0" fill="hold" grpId="0" nodeType="withEffect">
                                  <p:stCondLst>
                                    <p:cond delay="600"/>
                                  </p:stCondLst>
                                  <p:childTnLst>
                                    <p:set>
                                      <p:cBhvr>
                                        <p:cTn id="86" dur="1" fill="hold">
                                          <p:stCondLst>
                                            <p:cond delay="0"/>
                                          </p:stCondLst>
                                        </p:cTn>
                                        <p:tgtEl>
                                          <p:spTgt spid="481"/>
                                        </p:tgtEl>
                                        <p:attrNameLst>
                                          <p:attrName>style.visibility</p:attrName>
                                        </p:attrNameLst>
                                      </p:cBhvr>
                                      <p:to>
                                        <p:strVal val="visible"/>
                                      </p:to>
                                    </p:set>
                                    <p:animEffect transition="in" filter="fade">
                                      <p:cBhvr>
                                        <p:cTn id="87" dur="1000"/>
                                        <p:tgtEl>
                                          <p:spTgt spid="481"/>
                                        </p:tgtEl>
                                      </p:cBhvr>
                                    </p:animEffect>
                                  </p:childTnLst>
                                </p:cTn>
                              </p:par>
                              <p:par>
                                <p:cTn id="88" presetID="10" presetClass="entr" presetSubtype="0" fill="hold" grpId="0" nodeType="withEffect">
                                  <p:stCondLst>
                                    <p:cond delay="700"/>
                                  </p:stCondLst>
                                  <p:childTnLst>
                                    <p:set>
                                      <p:cBhvr>
                                        <p:cTn id="89" dur="1" fill="hold">
                                          <p:stCondLst>
                                            <p:cond delay="0"/>
                                          </p:stCondLst>
                                        </p:cTn>
                                        <p:tgtEl>
                                          <p:spTgt spid="492"/>
                                        </p:tgtEl>
                                        <p:attrNameLst>
                                          <p:attrName>style.visibility</p:attrName>
                                        </p:attrNameLst>
                                      </p:cBhvr>
                                      <p:to>
                                        <p:strVal val="visible"/>
                                      </p:to>
                                    </p:set>
                                    <p:animEffect transition="in" filter="fade">
                                      <p:cBhvr>
                                        <p:cTn id="90" dur="1000"/>
                                        <p:tgtEl>
                                          <p:spTgt spid="492"/>
                                        </p:tgtEl>
                                      </p:cBhvr>
                                    </p:animEffect>
                                  </p:childTnLst>
                                </p:cTn>
                              </p:par>
                              <p:par>
                                <p:cTn id="91" presetID="10" presetClass="entr" presetSubtype="0" fill="hold" grpId="0" nodeType="withEffect">
                                  <p:stCondLst>
                                    <p:cond delay="800"/>
                                  </p:stCondLst>
                                  <p:childTnLst>
                                    <p:set>
                                      <p:cBhvr>
                                        <p:cTn id="92" dur="1" fill="hold">
                                          <p:stCondLst>
                                            <p:cond delay="0"/>
                                          </p:stCondLst>
                                        </p:cTn>
                                        <p:tgtEl>
                                          <p:spTgt spid="479"/>
                                        </p:tgtEl>
                                        <p:attrNameLst>
                                          <p:attrName>style.visibility</p:attrName>
                                        </p:attrNameLst>
                                      </p:cBhvr>
                                      <p:to>
                                        <p:strVal val="visible"/>
                                      </p:to>
                                    </p:set>
                                    <p:animEffect transition="in" filter="fade">
                                      <p:cBhvr>
                                        <p:cTn id="93" dur="1000"/>
                                        <p:tgtEl>
                                          <p:spTgt spid="479"/>
                                        </p:tgtEl>
                                      </p:cBhvr>
                                    </p:animEffect>
                                  </p:childTnLst>
                                </p:cTn>
                              </p:par>
                              <p:par>
                                <p:cTn id="94" presetID="10" presetClass="entr" presetSubtype="0" fill="hold" grpId="0" nodeType="withEffect">
                                  <p:stCondLst>
                                    <p:cond delay="900"/>
                                  </p:stCondLst>
                                  <p:childTnLst>
                                    <p:set>
                                      <p:cBhvr>
                                        <p:cTn id="95" dur="1" fill="hold">
                                          <p:stCondLst>
                                            <p:cond delay="0"/>
                                          </p:stCondLst>
                                        </p:cTn>
                                        <p:tgtEl>
                                          <p:spTgt spid="485"/>
                                        </p:tgtEl>
                                        <p:attrNameLst>
                                          <p:attrName>style.visibility</p:attrName>
                                        </p:attrNameLst>
                                      </p:cBhvr>
                                      <p:to>
                                        <p:strVal val="visible"/>
                                      </p:to>
                                    </p:set>
                                    <p:animEffect transition="in" filter="fade">
                                      <p:cBhvr>
                                        <p:cTn id="96" dur="1000"/>
                                        <p:tgtEl>
                                          <p:spTgt spid="485"/>
                                        </p:tgtEl>
                                      </p:cBhvr>
                                    </p:animEffect>
                                  </p:childTnLst>
                                </p:cTn>
                              </p:par>
                              <p:par>
                                <p:cTn id="97" presetID="10" presetClass="entr" presetSubtype="0" fill="hold" grpId="0" nodeType="withEffect">
                                  <p:stCondLst>
                                    <p:cond delay="650"/>
                                  </p:stCondLst>
                                  <p:childTnLst>
                                    <p:set>
                                      <p:cBhvr>
                                        <p:cTn id="98" dur="1" fill="hold">
                                          <p:stCondLst>
                                            <p:cond delay="0"/>
                                          </p:stCondLst>
                                        </p:cTn>
                                        <p:tgtEl>
                                          <p:spTgt spid="489"/>
                                        </p:tgtEl>
                                        <p:attrNameLst>
                                          <p:attrName>style.visibility</p:attrName>
                                        </p:attrNameLst>
                                      </p:cBhvr>
                                      <p:to>
                                        <p:strVal val="visible"/>
                                      </p:to>
                                    </p:set>
                                    <p:animEffect transition="in" filter="fade">
                                      <p:cBhvr>
                                        <p:cTn id="99" dur="1000"/>
                                        <p:tgtEl>
                                          <p:spTgt spid="489"/>
                                        </p:tgtEl>
                                      </p:cBhvr>
                                    </p:animEffect>
                                  </p:childTnLst>
                                </p:cTn>
                              </p:par>
                              <p:par>
                                <p:cTn id="100" presetID="10" presetClass="entr" presetSubtype="0" fill="hold" grpId="0" nodeType="withEffect">
                                  <p:stCondLst>
                                    <p:cond delay="750"/>
                                  </p:stCondLst>
                                  <p:childTnLst>
                                    <p:set>
                                      <p:cBhvr>
                                        <p:cTn id="101" dur="1" fill="hold">
                                          <p:stCondLst>
                                            <p:cond delay="0"/>
                                          </p:stCondLst>
                                        </p:cTn>
                                        <p:tgtEl>
                                          <p:spTgt spid="476"/>
                                        </p:tgtEl>
                                        <p:attrNameLst>
                                          <p:attrName>style.visibility</p:attrName>
                                        </p:attrNameLst>
                                      </p:cBhvr>
                                      <p:to>
                                        <p:strVal val="visible"/>
                                      </p:to>
                                    </p:set>
                                    <p:animEffect transition="in" filter="fade">
                                      <p:cBhvr>
                                        <p:cTn id="102" dur="1000"/>
                                        <p:tgtEl>
                                          <p:spTgt spid="476"/>
                                        </p:tgtEl>
                                      </p:cBhvr>
                                    </p:animEffect>
                                  </p:childTnLst>
                                </p:cTn>
                              </p:par>
                              <p:par>
                                <p:cTn id="103" presetID="10" presetClass="entr" presetSubtype="0" fill="hold" grpId="0" nodeType="withEffect">
                                  <p:stCondLst>
                                    <p:cond delay="850"/>
                                  </p:stCondLst>
                                  <p:childTnLst>
                                    <p:set>
                                      <p:cBhvr>
                                        <p:cTn id="104" dur="1" fill="hold">
                                          <p:stCondLst>
                                            <p:cond delay="0"/>
                                          </p:stCondLst>
                                        </p:cTn>
                                        <p:tgtEl>
                                          <p:spTgt spid="484"/>
                                        </p:tgtEl>
                                        <p:attrNameLst>
                                          <p:attrName>style.visibility</p:attrName>
                                        </p:attrNameLst>
                                      </p:cBhvr>
                                      <p:to>
                                        <p:strVal val="visible"/>
                                      </p:to>
                                    </p:set>
                                    <p:animEffect transition="in" filter="fade">
                                      <p:cBhvr>
                                        <p:cTn id="105" dur="1000"/>
                                        <p:tgtEl>
                                          <p:spTgt spid="484"/>
                                        </p:tgtEl>
                                      </p:cBhvr>
                                    </p:animEffect>
                                  </p:childTnLst>
                                </p:cTn>
                              </p:par>
                              <p:par>
                                <p:cTn id="106" presetID="10" presetClass="entr" presetSubtype="0" fill="hold" grpId="0" nodeType="withEffect">
                                  <p:stCondLst>
                                    <p:cond delay="950"/>
                                  </p:stCondLst>
                                  <p:childTnLst>
                                    <p:set>
                                      <p:cBhvr>
                                        <p:cTn id="107" dur="1" fill="hold">
                                          <p:stCondLst>
                                            <p:cond delay="0"/>
                                          </p:stCondLst>
                                        </p:cTn>
                                        <p:tgtEl>
                                          <p:spTgt spid="473"/>
                                        </p:tgtEl>
                                        <p:attrNameLst>
                                          <p:attrName>style.visibility</p:attrName>
                                        </p:attrNameLst>
                                      </p:cBhvr>
                                      <p:to>
                                        <p:strVal val="visible"/>
                                      </p:to>
                                    </p:set>
                                    <p:animEffect transition="in" filter="fade">
                                      <p:cBhvr>
                                        <p:cTn id="108" dur="1000"/>
                                        <p:tgtEl>
                                          <p:spTgt spid="473"/>
                                        </p:tgtEl>
                                      </p:cBhvr>
                                    </p:animEffect>
                                  </p:childTnLst>
                                </p:cTn>
                              </p:par>
                              <p:par>
                                <p:cTn id="109" presetID="10" presetClass="entr" presetSubtype="0" fill="hold" grpId="0" nodeType="withEffect">
                                  <p:stCondLst>
                                    <p:cond delay="1000"/>
                                  </p:stCondLst>
                                  <p:childTnLst>
                                    <p:set>
                                      <p:cBhvr>
                                        <p:cTn id="110" dur="1" fill="hold">
                                          <p:stCondLst>
                                            <p:cond delay="0"/>
                                          </p:stCondLst>
                                        </p:cTn>
                                        <p:tgtEl>
                                          <p:spTgt spid="475"/>
                                        </p:tgtEl>
                                        <p:attrNameLst>
                                          <p:attrName>style.visibility</p:attrName>
                                        </p:attrNameLst>
                                      </p:cBhvr>
                                      <p:to>
                                        <p:strVal val="visible"/>
                                      </p:to>
                                    </p:set>
                                    <p:animEffect transition="in" filter="fade">
                                      <p:cBhvr>
                                        <p:cTn id="111" dur="1000"/>
                                        <p:tgtEl>
                                          <p:spTgt spid="475"/>
                                        </p:tgtEl>
                                      </p:cBhvr>
                                    </p:animEffect>
                                  </p:childTnLst>
                                </p:cTn>
                              </p:par>
                              <p:par>
                                <p:cTn id="112" presetID="10" presetClass="entr" presetSubtype="0" fill="hold" grpId="0" nodeType="withEffect">
                                  <p:stCondLst>
                                    <p:cond delay="1050"/>
                                  </p:stCondLst>
                                  <p:childTnLst>
                                    <p:set>
                                      <p:cBhvr>
                                        <p:cTn id="113" dur="1" fill="hold">
                                          <p:stCondLst>
                                            <p:cond delay="0"/>
                                          </p:stCondLst>
                                        </p:cTn>
                                        <p:tgtEl>
                                          <p:spTgt spid="491"/>
                                        </p:tgtEl>
                                        <p:attrNameLst>
                                          <p:attrName>style.visibility</p:attrName>
                                        </p:attrNameLst>
                                      </p:cBhvr>
                                      <p:to>
                                        <p:strVal val="visible"/>
                                      </p:to>
                                    </p:set>
                                    <p:animEffect transition="in" filter="fade">
                                      <p:cBhvr>
                                        <p:cTn id="114" dur="1000"/>
                                        <p:tgtEl>
                                          <p:spTgt spid="491"/>
                                        </p:tgtEl>
                                      </p:cBhvr>
                                    </p:animEffect>
                                  </p:childTnLst>
                                </p:cTn>
                              </p:par>
                              <p:par>
                                <p:cTn id="115" presetID="53" presetClass="entr" presetSubtype="16" fill="hold" grpId="0" nodeType="withEffect">
                                  <p:stCondLst>
                                    <p:cond delay="0"/>
                                  </p:stCondLst>
                                  <p:childTnLst>
                                    <p:set>
                                      <p:cBhvr>
                                        <p:cTn id="116" dur="1" fill="hold">
                                          <p:stCondLst>
                                            <p:cond delay="0"/>
                                          </p:stCondLst>
                                        </p:cTn>
                                        <p:tgtEl>
                                          <p:spTgt spid="543"/>
                                        </p:tgtEl>
                                        <p:attrNameLst>
                                          <p:attrName>style.visibility</p:attrName>
                                        </p:attrNameLst>
                                      </p:cBhvr>
                                      <p:to>
                                        <p:strVal val="visible"/>
                                      </p:to>
                                    </p:set>
                                    <p:anim calcmode="lin" valueType="num">
                                      <p:cBhvr>
                                        <p:cTn id="117" dur="500" fill="hold"/>
                                        <p:tgtEl>
                                          <p:spTgt spid="543"/>
                                        </p:tgtEl>
                                        <p:attrNameLst>
                                          <p:attrName>ppt_w</p:attrName>
                                        </p:attrNameLst>
                                      </p:cBhvr>
                                      <p:tavLst>
                                        <p:tav tm="0">
                                          <p:val>
                                            <p:fltVal val="0"/>
                                          </p:val>
                                        </p:tav>
                                        <p:tav tm="100000">
                                          <p:val>
                                            <p:strVal val="#ppt_w"/>
                                          </p:val>
                                        </p:tav>
                                      </p:tavLst>
                                    </p:anim>
                                    <p:anim calcmode="lin" valueType="num">
                                      <p:cBhvr>
                                        <p:cTn id="118" dur="500" fill="hold"/>
                                        <p:tgtEl>
                                          <p:spTgt spid="543"/>
                                        </p:tgtEl>
                                        <p:attrNameLst>
                                          <p:attrName>ppt_h</p:attrName>
                                        </p:attrNameLst>
                                      </p:cBhvr>
                                      <p:tavLst>
                                        <p:tav tm="0">
                                          <p:val>
                                            <p:fltVal val="0"/>
                                          </p:val>
                                        </p:tav>
                                        <p:tav tm="100000">
                                          <p:val>
                                            <p:strVal val="#ppt_h"/>
                                          </p:val>
                                        </p:tav>
                                      </p:tavLst>
                                    </p:anim>
                                    <p:animEffect transition="in" filter="fade">
                                      <p:cBhvr>
                                        <p:cTn id="119" dur="500"/>
                                        <p:tgtEl>
                                          <p:spTgt spid="543"/>
                                        </p:tgtEl>
                                      </p:cBhvr>
                                    </p:animEffect>
                                  </p:childTnLst>
                                </p:cTn>
                              </p:par>
                              <p:par>
                                <p:cTn id="120" presetID="53" presetClass="entr" presetSubtype="16" fill="hold" grpId="0" nodeType="withEffect">
                                  <p:stCondLst>
                                    <p:cond delay="0"/>
                                  </p:stCondLst>
                                  <p:childTnLst>
                                    <p:set>
                                      <p:cBhvr>
                                        <p:cTn id="121" dur="1" fill="hold">
                                          <p:stCondLst>
                                            <p:cond delay="0"/>
                                          </p:stCondLst>
                                        </p:cTn>
                                        <p:tgtEl>
                                          <p:spTgt spid="559"/>
                                        </p:tgtEl>
                                        <p:attrNameLst>
                                          <p:attrName>style.visibility</p:attrName>
                                        </p:attrNameLst>
                                      </p:cBhvr>
                                      <p:to>
                                        <p:strVal val="visible"/>
                                      </p:to>
                                    </p:set>
                                    <p:anim calcmode="lin" valueType="num">
                                      <p:cBhvr>
                                        <p:cTn id="122" dur="500" fill="hold"/>
                                        <p:tgtEl>
                                          <p:spTgt spid="559"/>
                                        </p:tgtEl>
                                        <p:attrNameLst>
                                          <p:attrName>ppt_w</p:attrName>
                                        </p:attrNameLst>
                                      </p:cBhvr>
                                      <p:tavLst>
                                        <p:tav tm="0">
                                          <p:val>
                                            <p:fltVal val="0"/>
                                          </p:val>
                                        </p:tav>
                                        <p:tav tm="100000">
                                          <p:val>
                                            <p:strVal val="#ppt_w"/>
                                          </p:val>
                                        </p:tav>
                                      </p:tavLst>
                                    </p:anim>
                                    <p:anim calcmode="lin" valueType="num">
                                      <p:cBhvr>
                                        <p:cTn id="123" dur="500" fill="hold"/>
                                        <p:tgtEl>
                                          <p:spTgt spid="559"/>
                                        </p:tgtEl>
                                        <p:attrNameLst>
                                          <p:attrName>ppt_h</p:attrName>
                                        </p:attrNameLst>
                                      </p:cBhvr>
                                      <p:tavLst>
                                        <p:tav tm="0">
                                          <p:val>
                                            <p:fltVal val="0"/>
                                          </p:val>
                                        </p:tav>
                                        <p:tav tm="100000">
                                          <p:val>
                                            <p:strVal val="#ppt_h"/>
                                          </p:val>
                                        </p:tav>
                                      </p:tavLst>
                                    </p:anim>
                                    <p:animEffect transition="in" filter="fade">
                                      <p:cBhvr>
                                        <p:cTn id="124" dur="500"/>
                                        <p:tgtEl>
                                          <p:spTgt spid="559"/>
                                        </p:tgtEl>
                                      </p:cBhvr>
                                    </p:animEffect>
                                  </p:childTnLst>
                                </p:cTn>
                              </p:par>
                              <p:par>
                                <p:cTn id="125" presetID="10" presetClass="entr" presetSubtype="0" fill="hold" grpId="0" nodeType="withEffect">
                                  <p:stCondLst>
                                    <p:cond delay="850"/>
                                  </p:stCondLst>
                                  <p:childTnLst>
                                    <p:set>
                                      <p:cBhvr>
                                        <p:cTn id="126" dur="1" fill="hold">
                                          <p:stCondLst>
                                            <p:cond delay="0"/>
                                          </p:stCondLst>
                                        </p:cTn>
                                        <p:tgtEl>
                                          <p:spTgt spid="548"/>
                                        </p:tgtEl>
                                        <p:attrNameLst>
                                          <p:attrName>style.visibility</p:attrName>
                                        </p:attrNameLst>
                                      </p:cBhvr>
                                      <p:to>
                                        <p:strVal val="visible"/>
                                      </p:to>
                                    </p:set>
                                    <p:animEffect transition="in" filter="fade">
                                      <p:cBhvr>
                                        <p:cTn id="127" dur="1000"/>
                                        <p:tgtEl>
                                          <p:spTgt spid="548"/>
                                        </p:tgtEl>
                                      </p:cBhvr>
                                    </p:animEffect>
                                  </p:childTnLst>
                                </p:cTn>
                              </p:par>
                              <p:par>
                                <p:cTn id="128" presetID="10" presetClass="entr" presetSubtype="0" fill="hold" grpId="0" nodeType="withEffect">
                                  <p:stCondLst>
                                    <p:cond delay="150"/>
                                  </p:stCondLst>
                                  <p:childTnLst>
                                    <p:set>
                                      <p:cBhvr>
                                        <p:cTn id="129" dur="1" fill="hold">
                                          <p:stCondLst>
                                            <p:cond delay="0"/>
                                          </p:stCondLst>
                                        </p:cTn>
                                        <p:tgtEl>
                                          <p:spTgt spid="544"/>
                                        </p:tgtEl>
                                        <p:attrNameLst>
                                          <p:attrName>style.visibility</p:attrName>
                                        </p:attrNameLst>
                                      </p:cBhvr>
                                      <p:to>
                                        <p:strVal val="visible"/>
                                      </p:to>
                                    </p:set>
                                    <p:animEffect transition="in" filter="fade">
                                      <p:cBhvr>
                                        <p:cTn id="130" dur="1000"/>
                                        <p:tgtEl>
                                          <p:spTgt spid="544"/>
                                        </p:tgtEl>
                                      </p:cBhvr>
                                    </p:animEffect>
                                  </p:childTnLst>
                                </p:cTn>
                              </p:par>
                              <p:par>
                                <p:cTn id="131" presetID="10" presetClass="entr" presetSubtype="0" fill="hold" grpId="0" nodeType="withEffect">
                                  <p:stCondLst>
                                    <p:cond delay="1000"/>
                                  </p:stCondLst>
                                  <p:childTnLst>
                                    <p:set>
                                      <p:cBhvr>
                                        <p:cTn id="132" dur="1" fill="hold">
                                          <p:stCondLst>
                                            <p:cond delay="0"/>
                                          </p:stCondLst>
                                        </p:cTn>
                                        <p:tgtEl>
                                          <p:spTgt spid="545"/>
                                        </p:tgtEl>
                                        <p:attrNameLst>
                                          <p:attrName>style.visibility</p:attrName>
                                        </p:attrNameLst>
                                      </p:cBhvr>
                                      <p:to>
                                        <p:strVal val="visible"/>
                                      </p:to>
                                    </p:set>
                                    <p:animEffect transition="in" filter="fade">
                                      <p:cBhvr>
                                        <p:cTn id="133" dur="1000"/>
                                        <p:tgtEl>
                                          <p:spTgt spid="545"/>
                                        </p:tgtEl>
                                      </p:cBhvr>
                                    </p:animEffect>
                                  </p:childTnLst>
                                </p:cTn>
                              </p:par>
                              <p:par>
                                <p:cTn id="134" presetID="10" presetClass="entr" presetSubtype="0" fill="hold" grpId="0" nodeType="withEffect">
                                  <p:stCondLst>
                                    <p:cond delay="800"/>
                                  </p:stCondLst>
                                  <p:childTnLst>
                                    <p:set>
                                      <p:cBhvr>
                                        <p:cTn id="135" dur="1" fill="hold">
                                          <p:stCondLst>
                                            <p:cond delay="0"/>
                                          </p:stCondLst>
                                        </p:cTn>
                                        <p:tgtEl>
                                          <p:spTgt spid="547"/>
                                        </p:tgtEl>
                                        <p:attrNameLst>
                                          <p:attrName>style.visibility</p:attrName>
                                        </p:attrNameLst>
                                      </p:cBhvr>
                                      <p:to>
                                        <p:strVal val="visible"/>
                                      </p:to>
                                    </p:set>
                                    <p:animEffect transition="in" filter="fade">
                                      <p:cBhvr>
                                        <p:cTn id="136" dur="1000"/>
                                        <p:tgtEl>
                                          <p:spTgt spid="547"/>
                                        </p:tgtEl>
                                      </p:cBhvr>
                                    </p:animEffect>
                                  </p:childTnLst>
                                </p:cTn>
                              </p:par>
                              <p:par>
                                <p:cTn id="137" presetID="10" presetClass="entr" presetSubtype="0" fill="hold" grpId="0" nodeType="withEffect">
                                  <p:stCondLst>
                                    <p:cond delay="200"/>
                                  </p:stCondLst>
                                  <p:childTnLst>
                                    <p:set>
                                      <p:cBhvr>
                                        <p:cTn id="138" dur="1" fill="hold">
                                          <p:stCondLst>
                                            <p:cond delay="0"/>
                                          </p:stCondLst>
                                        </p:cTn>
                                        <p:tgtEl>
                                          <p:spTgt spid="549"/>
                                        </p:tgtEl>
                                        <p:attrNameLst>
                                          <p:attrName>style.visibility</p:attrName>
                                        </p:attrNameLst>
                                      </p:cBhvr>
                                      <p:to>
                                        <p:strVal val="visible"/>
                                      </p:to>
                                    </p:set>
                                    <p:animEffect transition="in" filter="fade">
                                      <p:cBhvr>
                                        <p:cTn id="139" dur="1000"/>
                                        <p:tgtEl>
                                          <p:spTgt spid="549"/>
                                        </p:tgtEl>
                                      </p:cBhvr>
                                    </p:animEffect>
                                  </p:childTnLst>
                                </p:cTn>
                              </p:par>
                              <p:par>
                                <p:cTn id="140" presetID="10" presetClass="entr" presetSubtype="0" fill="hold" grpId="0" nodeType="withEffect">
                                  <p:stCondLst>
                                    <p:cond delay="250"/>
                                  </p:stCondLst>
                                  <p:childTnLst>
                                    <p:set>
                                      <p:cBhvr>
                                        <p:cTn id="141" dur="1" fill="hold">
                                          <p:stCondLst>
                                            <p:cond delay="0"/>
                                          </p:stCondLst>
                                        </p:cTn>
                                        <p:tgtEl>
                                          <p:spTgt spid="550"/>
                                        </p:tgtEl>
                                        <p:attrNameLst>
                                          <p:attrName>style.visibility</p:attrName>
                                        </p:attrNameLst>
                                      </p:cBhvr>
                                      <p:to>
                                        <p:strVal val="visible"/>
                                      </p:to>
                                    </p:set>
                                    <p:animEffect transition="in" filter="fade">
                                      <p:cBhvr>
                                        <p:cTn id="142" dur="1000"/>
                                        <p:tgtEl>
                                          <p:spTgt spid="550"/>
                                        </p:tgtEl>
                                      </p:cBhvr>
                                    </p:animEffect>
                                  </p:childTnLst>
                                </p:cTn>
                              </p:par>
                              <p:par>
                                <p:cTn id="143" presetID="10" presetClass="entr" presetSubtype="0" fill="hold" grpId="0" nodeType="withEffect">
                                  <p:stCondLst>
                                    <p:cond delay="50"/>
                                  </p:stCondLst>
                                  <p:childTnLst>
                                    <p:set>
                                      <p:cBhvr>
                                        <p:cTn id="144" dur="1" fill="hold">
                                          <p:stCondLst>
                                            <p:cond delay="0"/>
                                          </p:stCondLst>
                                        </p:cTn>
                                        <p:tgtEl>
                                          <p:spTgt spid="554"/>
                                        </p:tgtEl>
                                        <p:attrNameLst>
                                          <p:attrName>style.visibility</p:attrName>
                                        </p:attrNameLst>
                                      </p:cBhvr>
                                      <p:to>
                                        <p:strVal val="visible"/>
                                      </p:to>
                                    </p:set>
                                    <p:animEffect transition="in" filter="fade">
                                      <p:cBhvr>
                                        <p:cTn id="145" dur="1000"/>
                                        <p:tgtEl>
                                          <p:spTgt spid="554"/>
                                        </p:tgtEl>
                                      </p:cBhvr>
                                    </p:animEffect>
                                  </p:childTnLst>
                                </p:cTn>
                              </p:par>
                              <p:par>
                                <p:cTn id="146" presetID="10" presetClass="entr" presetSubtype="0" fill="hold" grpId="0" nodeType="withEffect">
                                  <p:stCondLst>
                                    <p:cond delay="750"/>
                                  </p:stCondLst>
                                  <p:childTnLst>
                                    <p:set>
                                      <p:cBhvr>
                                        <p:cTn id="147" dur="1" fill="hold">
                                          <p:stCondLst>
                                            <p:cond delay="0"/>
                                          </p:stCondLst>
                                        </p:cTn>
                                        <p:tgtEl>
                                          <p:spTgt spid="556"/>
                                        </p:tgtEl>
                                        <p:attrNameLst>
                                          <p:attrName>style.visibility</p:attrName>
                                        </p:attrNameLst>
                                      </p:cBhvr>
                                      <p:to>
                                        <p:strVal val="visible"/>
                                      </p:to>
                                    </p:set>
                                    <p:animEffect transition="in" filter="fade">
                                      <p:cBhvr>
                                        <p:cTn id="148" dur="1000"/>
                                        <p:tgtEl>
                                          <p:spTgt spid="556"/>
                                        </p:tgtEl>
                                      </p:cBhvr>
                                    </p:animEffect>
                                  </p:childTnLst>
                                </p:cTn>
                              </p:par>
                              <p:par>
                                <p:cTn id="149" presetID="10" presetClass="entr" presetSubtype="0" fill="hold" grpId="0" nodeType="withEffect">
                                  <p:stCondLst>
                                    <p:cond delay="550"/>
                                  </p:stCondLst>
                                  <p:childTnLst>
                                    <p:set>
                                      <p:cBhvr>
                                        <p:cTn id="150" dur="1" fill="hold">
                                          <p:stCondLst>
                                            <p:cond delay="0"/>
                                          </p:stCondLst>
                                        </p:cTn>
                                        <p:tgtEl>
                                          <p:spTgt spid="555"/>
                                        </p:tgtEl>
                                        <p:attrNameLst>
                                          <p:attrName>style.visibility</p:attrName>
                                        </p:attrNameLst>
                                      </p:cBhvr>
                                      <p:to>
                                        <p:strVal val="visible"/>
                                      </p:to>
                                    </p:set>
                                    <p:animEffect transition="in" filter="fade">
                                      <p:cBhvr>
                                        <p:cTn id="151" dur="1000"/>
                                        <p:tgtEl>
                                          <p:spTgt spid="555"/>
                                        </p:tgtEl>
                                      </p:cBhvr>
                                    </p:animEffect>
                                  </p:childTnLst>
                                </p:cTn>
                              </p:par>
                              <p:par>
                                <p:cTn id="152" presetID="10" presetClass="entr" presetSubtype="0" fill="hold" grpId="0" nodeType="withEffect">
                                  <p:stCondLst>
                                    <p:cond delay="650"/>
                                  </p:stCondLst>
                                  <p:childTnLst>
                                    <p:set>
                                      <p:cBhvr>
                                        <p:cTn id="153" dur="1" fill="hold">
                                          <p:stCondLst>
                                            <p:cond delay="0"/>
                                          </p:stCondLst>
                                        </p:cTn>
                                        <p:tgtEl>
                                          <p:spTgt spid="546"/>
                                        </p:tgtEl>
                                        <p:attrNameLst>
                                          <p:attrName>style.visibility</p:attrName>
                                        </p:attrNameLst>
                                      </p:cBhvr>
                                      <p:to>
                                        <p:strVal val="visible"/>
                                      </p:to>
                                    </p:set>
                                    <p:animEffect transition="in" filter="fade">
                                      <p:cBhvr>
                                        <p:cTn id="154" dur="1000"/>
                                        <p:tgtEl>
                                          <p:spTgt spid="546"/>
                                        </p:tgtEl>
                                      </p:cBhvr>
                                    </p:animEffect>
                                  </p:childTnLst>
                                </p:cTn>
                              </p:par>
                              <p:par>
                                <p:cTn id="155" presetID="10" presetClass="entr" presetSubtype="0" fill="hold" grpId="0" nodeType="withEffect">
                                  <p:stCondLst>
                                    <p:cond delay="900"/>
                                  </p:stCondLst>
                                  <p:childTnLst>
                                    <p:set>
                                      <p:cBhvr>
                                        <p:cTn id="156" dur="1" fill="hold">
                                          <p:stCondLst>
                                            <p:cond delay="0"/>
                                          </p:stCondLst>
                                        </p:cTn>
                                        <p:tgtEl>
                                          <p:spTgt spid="564"/>
                                        </p:tgtEl>
                                        <p:attrNameLst>
                                          <p:attrName>style.visibility</p:attrName>
                                        </p:attrNameLst>
                                      </p:cBhvr>
                                      <p:to>
                                        <p:strVal val="visible"/>
                                      </p:to>
                                    </p:set>
                                    <p:animEffect transition="in" filter="fade">
                                      <p:cBhvr>
                                        <p:cTn id="157" dur="1000"/>
                                        <p:tgtEl>
                                          <p:spTgt spid="564"/>
                                        </p:tgtEl>
                                      </p:cBhvr>
                                    </p:animEffect>
                                  </p:childTnLst>
                                </p:cTn>
                              </p:par>
                              <p:par>
                                <p:cTn id="158" presetID="10" presetClass="entr" presetSubtype="0" fill="hold" grpId="0" nodeType="withEffect">
                                  <p:stCondLst>
                                    <p:cond delay="950"/>
                                  </p:stCondLst>
                                  <p:childTnLst>
                                    <p:set>
                                      <p:cBhvr>
                                        <p:cTn id="159" dur="1" fill="hold">
                                          <p:stCondLst>
                                            <p:cond delay="0"/>
                                          </p:stCondLst>
                                        </p:cTn>
                                        <p:tgtEl>
                                          <p:spTgt spid="561"/>
                                        </p:tgtEl>
                                        <p:attrNameLst>
                                          <p:attrName>style.visibility</p:attrName>
                                        </p:attrNameLst>
                                      </p:cBhvr>
                                      <p:to>
                                        <p:strVal val="visible"/>
                                      </p:to>
                                    </p:set>
                                    <p:animEffect transition="in" filter="fade">
                                      <p:cBhvr>
                                        <p:cTn id="160" dur="1000"/>
                                        <p:tgtEl>
                                          <p:spTgt spid="561"/>
                                        </p:tgtEl>
                                      </p:cBhvr>
                                    </p:animEffect>
                                  </p:childTnLst>
                                </p:cTn>
                              </p:par>
                              <p:par>
                                <p:cTn id="161" presetID="10" presetClass="entr" presetSubtype="0" fill="hold" grpId="0" nodeType="withEffect">
                                  <p:stCondLst>
                                    <p:cond delay="350"/>
                                  </p:stCondLst>
                                  <p:childTnLst>
                                    <p:set>
                                      <p:cBhvr>
                                        <p:cTn id="162" dur="1" fill="hold">
                                          <p:stCondLst>
                                            <p:cond delay="0"/>
                                          </p:stCondLst>
                                        </p:cTn>
                                        <p:tgtEl>
                                          <p:spTgt spid="557"/>
                                        </p:tgtEl>
                                        <p:attrNameLst>
                                          <p:attrName>style.visibility</p:attrName>
                                        </p:attrNameLst>
                                      </p:cBhvr>
                                      <p:to>
                                        <p:strVal val="visible"/>
                                      </p:to>
                                    </p:set>
                                    <p:animEffect transition="in" filter="fade">
                                      <p:cBhvr>
                                        <p:cTn id="163" dur="1000"/>
                                        <p:tgtEl>
                                          <p:spTgt spid="557"/>
                                        </p:tgtEl>
                                      </p:cBhvr>
                                    </p:animEffect>
                                  </p:childTnLst>
                                </p:cTn>
                              </p:par>
                              <p:par>
                                <p:cTn id="164" presetID="10" presetClass="entr" presetSubtype="0" fill="hold" grpId="0" nodeType="withEffect">
                                  <p:stCondLst>
                                    <p:cond delay="600"/>
                                  </p:stCondLst>
                                  <p:childTnLst>
                                    <p:set>
                                      <p:cBhvr>
                                        <p:cTn id="165" dur="1" fill="hold">
                                          <p:stCondLst>
                                            <p:cond delay="0"/>
                                          </p:stCondLst>
                                        </p:cTn>
                                        <p:tgtEl>
                                          <p:spTgt spid="562"/>
                                        </p:tgtEl>
                                        <p:attrNameLst>
                                          <p:attrName>style.visibility</p:attrName>
                                        </p:attrNameLst>
                                      </p:cBhvr>
                                      <p:to>
                                        <p:strVal val="visible"/>
                                      </p:to>
                                    </p:set>
                                    <p:animEffect transition="in" filter="fade">
                                      <p:cBhvr>
                                        <p:cTn id="166" dur="1000"/>
                                        <p:tgtEl>
                                          <p:spTgt spid="562"/>
                                        </p:tgtEl>
                                      </p:cBhvr>
                                    </p:animEffect>
                                  </p:childTnLst>
                                </p:cTn>
                              </p:par>
                              <p:par>
                                <p:cTn id="167" presetID="10" presetClass="entr" presetSubtype="0" fill="hold" grpId="0" nodeType="withEffect">
                                  <p:stCondLst>
                                    <p:cond delay="1050"/>
                                  </p:stCondLst>
                                  <p:childTnLst>
                                    <p:set>
                                      <p:cBhvr>
                                        <p:cTn id="168" dur="1" fill="hold">
                                          <p:stCondLst>
                                            <p:cond delay="0"/>
                                          </p:stCondLst>
                                        </p:cTn>
                                        <p:tgtEl>
                                          <p:spTgt spid="558"/>
                                        </p:tgtEl>
                                        <p:attrNameLst>
                                          <p:attrName>style.visibility</p:attrName>
                                        </p:attrNameLst>
                                      </p:cBhvr>
                                      <p:to>
                                        <p:strVal val="visible"/>
                                      </p:to>
                                    </p:set>
                                    <p:animEffect transition="in" filter="fade">
                                      <p:cBhvr>
                                        <p:cTn id="169" dur="1000"/>
                                        <p:tgtEl>
                                          <p:spTgt spid="558"/>
                                        </p:tgtEl>
                                      </p:cBhvr>
                                    </p:animEffect>
                                  </p:childTnLst>
                                </p:cTn>
                              </p:par>
                              <p:par>
                                <p:cTn id="170" presetID="10" presetClass="entr" presetSubtype="0" fill="hold" grpId="0" nodeType="withEffect">
                                  <p:stCondLst>
                                    <p:cond delay="100"/>
                                  </p:stCondLst>
                                  <p:childTnLst>
                                    <p:set>
                                      <p:cBhvr>
                                        <p:cTn id="171" dur="1" fill="hold">
                                          <p:stCondLst>
                                            <p:cond delay="0"/>
                                          </p:stCondLst>
                                        </p:cTn>
                                        <p:tgtEl>
                                          <p:spTgt spid="560"/>
                                        </p:tgtEl>
                                        <p:attrNameLst>
                                          <p:attrName>style.visibility</p:attrName>
                                        </p:attrNameLst>
                                      </p:cBhvr>
                                      <p:to>
                                        <p:strVal val="visible"/>
                                      </p:to>
                                    </p:set>
                                    <p:animEffect transition="in" filter="fade">
                                      <p:cBhvr>
                                        <p:cTn id="172" dur="1000"/>
                                        <p:tgtEl>
                                          <p:spTgt spid="560"/>
                                        </p:tgtEl>
                                      </p:cBhvr>
                                    </p:animEffect>
                                  </p:childTnLst>
                                </p:cTn>
                              </p:par>
                              <p:par>
                                <p:cTn id="173" presetID="10" presetClass="entr" presetSubtype="0" fill="hold" grpId="0" nodeType="withEffect">
                                  <p:stCondLst>
                                    <p:cond delay="450"/>
                                  </p:stCondLst>
                                  <p:childTnLst>
                                    <p:set>
                                      <p:cBhvr>
                                        <p:cTn id="174" dur="1" fill="hold">
                                          <p:stCondLst>
                                            <p:cond delay="0"/>
                                          </p:stCondLst>
                                        </p:cTn>
                                        <p:tgtEl>
                                          <p:spTgt spid="553"/>
                                        </p:tgtEl>
                                        <p:attrNameLst>
                                          <p:attrName>style.visibility</p:attrName>
                                        </p:attrNameLst>
                                      </p:cBhvr>
                                      <p:to>
                                        <p:strVal val="visible"/>
                                      </p:to>
                                    </p:set>
                                    <p:animEffect transition="in" filter="fade">
                                      <p:cBhvr>
                                        <p:cTn id="175" dur="1000"/>
                                        <p:tgtEl>
                                          <p:spTgt spid="553"/>
                                        </p:tgtEl>
                                      </p:cBhvr>
                                    </p:animEffect>
                                  </p:childTnLst>
                                </p:cTn>
                              </p:par>
                              <p:par>
                                <p:cTn id="176" presetID="10" presetClass="entr" presetSubtype="0" fill="hold" grpId="0" nodeType="withEffect">
                                  <p:stCondLst>
                                    <p:cond delay="300"/>
                                  </p:stCondLst>
                                  <p:childTnLst>
                                    <p:set>
                                      <p:cBhvr>
                                        <p:cTn id="177" dur="1" fill="hold">
                                          <p:stCondLst>
                                            <p:cond delay="0"/>
                                          </p:stCondLst>
                                        </p:cTn>
                                        <p:tgtEl>
                                          <p:spTgt spid="563"/>
                                        </p:tgtEl>
                                        <p:attrNameLst>
                                          <p:attrName>style.visibility</p:attrName>
                                        </p:attrNameLst>
                                      </p:cBhvr>
                                      <p:to>
                                        <p:strVal val="visible"/>
                                      </p:to>
                                    </p:set>
                                    <p:animEffect transition="in" filter="fade">
                                      <p:cBhvr>
                                        <p:cTn id="178" dur="1000"/>
                                        <p:tgtEl>
                                          <p:spTgt spid="563"/>
                                        </p:tgtEl>
                                      </p:cBhvr>
                                    </p:animEffect>
                                  </p:childTnLst>
                                </p:cTn>
                              </p:par>
                              <p:par>
                                <p:cTn id="179" presetID="10" presetClass="entr" presetSubtype="0" fill="hold" grpId="0" nodeType="withEffect">
                                  <p:stCondLst>
                                    <p:cond delay="300"/>
                                  </p:stCondLst>
                                  <p:childTnLst>
                                    <p:set>
                                      <p:cBhvr>
                                        <p:cTn id="180" dur="1" fill="hold">
                                          <p:stCondLst>
                                            <p:cond delay="0"/>
                                          </p:stCondLst>
                                        </p:cTn>
                                        <p:tgtEl>
                                          <p:spTgt spid="552"/>
                                        </p:tgtEl>
                                        <p:attrNameLst>
                                          <p:attrName>style.visibility</p:attrName>
                                        </p:attrNameLst>
                                      </p:cBhvr>
                                      <p:to>
                                        <p:strVal val="visible"/>
                                      </p:to>
                                    </p:set>
                                    <p:animEffect transition="in" filter="fade">
                                      <p:cBhvr>
                                        <p:cTn id="181" dur="1000"/>
                                        <p:tgtEl>
                                          <p:spTgt spid="552"/>
                                        </p:tgtEl>
                                      </p:cBhvr>
                                    </p:animEffect>
                                  </p:childTnLst>
                                </p:cTn>
                              </p:par>
                              <p:par>
                                <p:cTn id="182" presetID="10" presetClass="entr" presetSubtype="0" fill="hold" grpId="0" nodeType="withEffect">
                                  <p:stCondLst>
                                    <p:cond delay="500"/>
                                  </p:stCondLst>
                                  <p:childTnLst>
                                    <p:set>
                                      <p:cBhvr>
                                        <p:cTn id="183" dur="1" fill="hold">
                                          <p:stCondLst>
                                            <p:cond delay="0"/>
                                          </p:stCondLst>
                                        </p:cTn>
                                        <p:tgtEl>
                                          <p:spTgt spid="551"/>
                                        </p:tgtEl>
                                        <p:attrNameLst>
                                          <p:attrName>style.visibility</p:attrName>
                                        </p:attrNameLst>
                                      </p:cBhvr>
                                      <p:to>
                                        <p:strVal val="visible"/>
                                      </p:to>
                                    </p:set>
                                    <p:animEffect transition="in" filter="fade">
                                      <p:cBhvr>
                                        <p:cTn id="184" dur="10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12" grpId="0" animBg="1"/>
      <p:bldP spid="472" grpId="0"/>
      <p:bldP spid="473" grpId="0"/>
      <p:bldP spid="474" grpId="0"/>
      <p:bldP spid="475" grpId="0"/>
      <p:bldP spid="476" grpId="0"/>
      <p:bldP spid="477" grpId="0"/>
      <p:bldP spid="478" grpId="0"/>
      <p:bldP spid="479" grpId="0"/>
      <p:bldP spid="480" grpId="0"/>
      <p:bldP spid="481" grpId="0"/>
      <p:bldP spid="482" grpId="0"/>
      <p:bldP spid="483" grpId="0"/>
      <p:bldP spid="484" grpId="0"/>
      <p:bldP spid="485" grpId="0"/>
      <p:bldP spid="486" grpId="0"/>
      <p:bldP spid="487" grpId="0"/>
      <p:bldP spid="488" grpId="0"/>
      <p:bldP spid="489" grpId="0"/>
      <p:bldP spid="490" grpId="0"/>
      <p:bldP spid="491" grpId="0"/>
      <p:bldP spid="492" grpId="0"/>
      <p:bldP spid="493" grpId="0"/>
      <p:bldP spid="543" grpId="0" animBg="1"/>
      <p:bldP spid="544" grpId="0" animBg="1"/>
      <p:bldP spid="545" grpId="0" animBg="1"/>
      <p:bldP spid="546" grpId="0" animBg="1"/>
      <p:bldP spid="547" grpId="0" animBg="1"/>
      <p:bldP spid="548" grpId="0" animBg="1"/>
      <p:bldP spid="549" grpId="0" animBg="1"/>
      <p:bldP spid="550" grpId="0" animBg="1"/>
      <p:bldP spid="551" grpId="0" animBg="1"/>
      <p:bldP spid="552" grpId="0" animBg="1"/>
      <p:bldP spid="553" grpId="0" animBg="1"/>
      <p:bldP spid="554" grpId="0" animBg="1"/>
      <p:bldP spid="555" grpId="0" animBg="1"/>
      <p:bldP spid="556" grpId="0" animBg="1"/>
      <p:bldP spid="557" grpId="0" animBg="1"/>
      <p:bldP spid="558" grpId="0" animBg="1"/>
      <p:bldP spid="559" grpId="0" animBg="1"/>
      <p:bldP spid="560" grpId="0" animBg="1"/>
      <p:bldP spid="561" grpId="0" animBg="1"/>
      <p:bldP spid="562" grpId="0" animBg="1"/>
      <p:bldP spid="563" grpId="0" animBg="1"/>
      <p:bldP spid="564"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451B96F-B7DC-4066-9868-810A8308F18B}"/>
              </a:ext>
            </a:extLst>
          </p:cNvPr>
          <p:cNvSpPr>
            <a:spLocks noGrp="1"/>
          </p:cNvSpPr>
          <p:nvPr>
            <p:ph type="body" sz="quarter" idx="4294967295"/>
          </p:nvPr>
        </p:nvSpPr>
        <p:spPr>
          <a:xfrm>
            <a:off x="0" y="331788"/>
            <a:ext cx="8064500" cy="6724650"/>
          </a:xfrm>
        </p:spPr>
        <p:txBody>
          <a:bodyPr/>
          <a:lstStyle/>
          <a:p>
            <a:pPr marL="0" indent="0">
              <a:buNone/>
            </a:pPr>
            <a:r>
              <a:rPr lang="en-US" sz="1000" dirty="0">
                <a:latin typeface="Consolas" panose="020B0609020204030204" pitchFamily="49" charset="0"/>
              </a:rPr>
              <a:t>protected static void </a:t>
            </a:r>
            <a:r>
              <a:rPr lang="en-US" sz="1000" dirty="0" err="1">
                <a:latin typeface="Consolas" panose="020B0609020204030204" pitchFamily="49" charset="0"/>
              </a:rPr>
              <a:t>SendToEventGrid</a:t>
            </a:r>
            <a:r>
              <a:rPr lang="en-US" sz="1000" dirty="0">
                <a:latin typeface="Consolas" panose="020B0609020204030204" pitchFamily="49" charset="0"/>
              </a:rPr>
              <a:t>()</a:t>
            </a:r>
          </a:p>
          <a:p>
            <a:pPr marL="0" indent="0">
              <a:buNone/>
            </a:pPr>
            <a:r>
              <a:rPr lang="en-US" sz="1000" dirty="0">
                <a:latin typeface="Consolas" panose="020B0609020204030204" pitchFamily="49" charset="0"/>
              </a:rPr>
              <a:t>{</a:t>
            </a:r>
          </a:p>
          <a:p>
            <a:pPr marL="0" indent="0">
              <a:buNone/>
            </a:pPr>
            <a:r>
              <a:rPr lang="en-US" sz="1000" dirty="0">
                <a:latin typeface="Consolas" panose="020B0609020204030204" pitchFamily="49" charset="0"/>
              </a:rPr>
              <a:t>     string endpoint = "dspevents.westus-1.eventgrid.azure.net"; </a:t>
            </a:r>
          </a:p>
          <a:p>
            <a:pPr marL="0" indent="0">
              <a:buNone/>
            </a:pPr>
            <a:r>
              <a:rPr lang="en-US" sz="1000" dirty="0">
                <a:latin typeface="Consolas" panose="020B0609020204030204" pitchFamily="49" charset="0"/>
              </a:rPr>
              <a:t>     string </a:t>
            </a:r>
            <a:r>
              <a:rPr lang="en-US" sz="1000" dirty="0" err="1">
                <a:latin typeface="Consolas" panose="020B0609020204030204" pitchFamily="49" charset="0"/>
              </a:rPr>
              <a:t>sharedAccessKey</a:t>
            </a:r>
            <a:r>
              <a:rPr lang="en-US" sz="1000" dirty="0">
                <a:latin typeface="Consolas" panose="020B0609020204030204" pitchFamily="49" charset="0"/>
              </a:rPr>
              <a:t> = "PI4dKlXLoskg8EIhCGRS6Owcr5mtvNzAnuC0FWgrfJQ=";</a:t>
            </a:r>
          </a:p>
          <a:p>
            <a:pPr marL="0" indent="0">
              <a:buNone/>
            </a:pPr>
            <a:r>
              <a:rPr lang="en-US" sz="1000" dirty="0">
                <a:latin typeface="Consolas" panose="020B0609020204030204" pitchFamily="49" charset="0"/>
              </a:rPr>
              <a:t>     string </a:t>
            </a:r>
            <a:r>
              <a:rPr lang="en-US" sz="1000" dirty="0" err="1">
                <a:latin typeface="Consolas" panose="020B0609020204030204" pitchFamily="49" charset="0"/>
              </a:rPr>
              <a:t>publisherAddress</a:t>
            </a:r>
            <a:r>
              <a:rPr lang="en-US" sz="1000" dirty="0">
                <a:latin typeface="Consolas" panose="020B0609020204030204" pitchFamily="49" charset="0"/>
              </a:rPr>
              <a:t> = $"https://{endpoint}:443/</a:t>
            </a:r>
            <a:r>
              <a:rPr lang="en-US" sz="1000" dirty="0" err="1">
                <a:latin typeface="Consolas" panose="020B0609020204030204" pitchFamily="49" charset="0"/>
              </a:rPr>
              <a:t>api</a:t>
            </a:r>
            <a:r>
              <a:rPr lang="en-US" sz="1000" dirty="0">
                <a:latin typeface="Consolas" panose="020B0609020204030204" pitchFamily="49" charset="0"/>
              </a:rPr>
              <a:t>/events";</a:t>
            </a: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myEventList</a:t>
            </a:r>
            <a:r>
              <a:rPr lang="en-US" sz="1000" dirty="0">
                <a:latin typeface="Consolas" panose="020B0609020204030204" pitchFamily="49" charset="0"/>
              </a:rPr>
              <a:t> = new List&lt;</a:t>
            </a:r>
            <a:r>
              <a:rPr lang="en-US" sz="1000" dirty="0" err="1">
                <a:latin typeface="Consolas" panose="020B0609020204030204" pitchFamily="49" charset="0"/>
              </a:rPr>
              <a:t>GridEvent</a:t>
            </a:r>
            <a:r>
              <a:rPr lang="en-US" sz="1000" dirty="0">
                <a:latin typeface="Consolas" panose="020B0609020204030204" pitchFamily="49" charset="0"/>
              </a:rPr>
              <a:t>&gt;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new </a:t>
            </a:r>
            <a:r>
              <a:rPr lang="en-US" sz="1000" dirty="0" err="1">
                <a:latin typeface="Consolas" panose="020B0609020204030204" pitchFamily="49" charset="0"/>
              </a:rPr>
              <a:t>GridEvent</a:t>
            </a:r>
            <a:endParaRPr lang="en-US" sz="1000" dirty="0">
              <a:latin typeface="Consolas" panose="020B0609020204030204" pitchFamily="49" charset="0"/>
            </a:endParaRP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Id = </a:t>
            </a:r>
            <a:r>
              <a:rPr lang="en-US" sz="1000" dirty="0" err="1">
                <a:latin typeface="Consolas" panose="020B0609020204030204" pitchFamily="49" charset="0"/>
              </a:rPr>
              <a:t>Guid.NewGuid</a:t>
            </a:r>
            <a:r>
              <a:rPr lang="en-US" sz="1000" dirty="0">
                <a:latin typeface="Consolas" panose="020B0609020204030204" pitchFamily="49" charset="0"/>
              </a:rPr>
              <a:t>().</a:t>
            </a:r>
            <a:r>
              <a:rPr lang="en-US" sz="1000" dirty="0" err="1">
                <a:latin typeface="Consolas" panose="020B0609020204030204" pitchFamily="49" charset="0"/>
              </a:rPr>
              <a:t>ToString</a:t>
            </a:r>
            <a:r>
              <a:rPr lang="en-US" sz="1000" dirty="0">
                <a:latin typeface="Consolas" panose="020B0609020204030204" pitchFamily="49" charset="0"/>
              </a:rPr>
              <a:t>(),</a:t>
            </a:r>
          </a:p>
          <a:p>
            <a:pPr marL="0" indent="0">
              <a:buNone/>
            </a:pPr>
            <a:r>
              <a:rPr lang="en-US" sz="1000" dirty="0">
                <a:latin typeface="Consolas" panose="020B0609020204030204" pitchFamily="49" charset="0"/>
              </a:rPr>
              <a:t>            Subject = $"customer/Nestle",</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EventType</a:t>
            </a:r>
            <a:r>
              <a:rPr lang="en-US" sz="1000" dirty="0">
                <a:latin typeface="Consolas" panose="020B0609020204030204" pitchFamily="49" charset="0"/>
              </a:rPr>
              <a:t> = "</a:t>
            </a:r>
            <a:r>
              <a:rPr lang="en-US" sz="1000" dirty="0" err="1">
                <a:latin typeface="Consolas" panose="020B0609020204030204" pitchFamily="49" charset="0"/>
              </a:rPr>
              <a:t>CustomerPaid</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EventTime</a:t>
            </a:r>
            <a:r>
              <a:rPr lang="en-US" sz="1000" dirty="0">
                <a:latin typeface="Consolas" panose="020B0609020204030204" pitchFamily="49" charset="0"/>
              </a:rPr>
              <a:t> = </a:t>
            </a:r>
            <a:r>
              <a:rPr lang="en-US" sz="1000" dirty="0" err="1">
                <a:latin typeface="Consolas" panose="020B0609020204030204" pitchFamily="49" charset="0"/>
              </a:rPr>
              <a:t>DateTime.UtcNow</a:t>
            </a:r>
            <a:r>
              <a:rPr lang="en-US" sz="1000" dirty="0">
                <a:latin typeface="Consolas" panose="020B0609020204030204" pitchFamily="49" charset="0"/>
              </a:rPr>
              <a:t>,</a:t>
            </a:r>
          </a:p>
          <a:p>
            <a:pPr marL="0" indent="0">
              <a:buNone/>
            </a:pPr>
            <a:r>
              <a:rPr lang="en-US" sz="1000" dirty="0">
                <a:latin typeface="Consolas" panose="020B0609020204030204" pitchFamily="49" charset="0"/>
              </a:rPr>
              <a:t>            Data = new{</a:t>
            </a:r>
            <a:r>
              <a:rPr lang="en-US" sz="1000" dirty="0" err="1">
                <a:latin typeface="Consolas" panose="020B0609020204030204" pitchFamily="49" charset="0"/>
              </a:rPr>
              <a:t>TenantId</a:t>
            </a:r>
            <a:r>
              <a:rPr lang="en-US" sz="1000" dirty="0">
                <a:latin typeface="Consolas" panose="020B0609020204030204" pitchFamily="49" charset="0"/>
              </a:rPr>
              <a:t>="123455", </a:t>
            </a:r>
            <a:r>
              <a:rPr lang="en-US" sz="1000" dirty="0" err="1">
                <a:latin typeface="Consolas" panose="020B0609020204030204" pitchFamily="49" charset="0"/>
              </a:rPr>
              <a:t>ContactId</a:t>
            </a:r>
            <a:r>
              <a:rPr lang="en-US" sz="1000" dirty="0">
                <a:latin typeface="Consolas" panose="020B0609020204030204" pitchFamily="49" charset="0"/>
              </a:rPr>
              <a:t>="foo232342"}</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new </a:t>
            </a:r>
            <a:r>
              <a:rPr lang="en-US" sz="1000" dirty="0" err="1">
                <a:latin typeface="Consolas" panose="020B0609020204030204" pitchFamily="49" charset="0"/>
              </a:rPr>
              <a:t>GridEvent</a:t>
            </a:r>
            <a:endParaRPr lang="en-US" sz="1000" dirty="0">
              <a:latin typeface="Consolas" panose="020B0609020204030204" pitchFamily="49" charset="0"/>
            </a:endParaRP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Id = </a:t>
            </a:r>
            <a:r>
              <a:rPr lang="en-US" sz="1000" dirty="0" err="1">
                <a:latin typeface="Consolas" panose="020B0609020204030204" pitchFamily="49" charset="0"/>
              </a:rPr>
              <a:t>Guid.NewGuid</a:t>
            </a:r>
            <a:r>
              <a:rPr lang="en-US" sz="1000" dirty="0">
                <a:latin typeface="Consolas" panose="020B0609020204030204" pitchFamily="49" charset="0"/>
              </a:rPr>
              <a:t>().</a:t>
            </a:r>
            <a:r>
              <a:rPr lang="en-US" sz="1000" dirty="0" err="1">
                <a:latin typeface="Consolas" panose="020B0609020204030204" pitchFamily="49" charset="0"/>
              </a:rPr>
              <a:t>ToString</a:t>
            </a:r>
            <a:r>
              <a:rPr lang="en-US" sz="1000" dirty="0">
                <a:latin typeface="Consolas" panose="020B0609020204030204" pitchFamily="49" charset="0"/>
              </a:rPr>
              <a:t>(),</a:t>
            </a:r>
          </a:p>
          <a:p>
            <a:pPr marL="0" indent="0">
              <a:buNone/>
            </a:pPr>
            <a:r>
              <a:rPr lang="en-US" sz="1000" dirty="0">
                <a:latin typeface="Consolas" panose="020B0609020204030204" pitchFamily="49" charset="0"/>
              </a:rPr>
              <a:t>            Subject = $"customer/Hershey",</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EventType</a:t>
            </a:r>
            <a:r>
              <a:rPr lang="en-US" sz="1000" dirty="0">
                <a:latin typeface="Consolas" panose="020B0609020204030204" pitchFamily="49" charset="0"/>
              </a:rPr>
              <a:t> = "</a:t>
            </a:r>
            <a:r>
              <a:rPr lang="en-US" sz="1000" dirty="0" err="1">
                <a:latin typeface="Consolas" panose="020B0609020204030204" pitchFamily="49" charset="0"/>
              </a:rPr>
              <a:t>CustomerCreated</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EventTime</a:t>
            </a:r>
            <a:r>
              <a:rPr lang="en-US" sz="1000" dirty="0">
                <a:latin typeface="Consolas" panose="020B0609020204030204" pitchFamily="49" charset="0"/>
              </a:rPr>
              <a:t> = </a:t>
            </a:r>
            <a:r>
              <a:rPr lang="en-US" sz="1000" dirty="0" err="1">
                <a:latin typeface="Consolas" panose="020B0609020204030204" pitchFamily="49" charset="0"/>
              </a:rPr>
              <a:t>DateTime.UtcNow</a:t>
            </a:r>
            <a:r>
              <a:rPr lang="en-US" sz="1000" dirty="0">
                <a:latin typeface="Consolas" panose="020B0609020204030204" pitchFamily="49" charset="0"/>
              </a:rPr>
              <a:t>,</a:t>
            </a:r>
          </a:p>
          <a:p>
            <a:pPr marL="0" indent="0">
              <a:buNone/>
            </a:pPr>
            <a:r>
              <a:rPr lang="en-US" sz="1000" dirty="0">
                <a:latin typeface="Consolas" panose="020B0609020204030204" pitchFamily="49" charset="0"/>
              </a:rPr>
              <a:t>            Data = new{</a:t>
            </a:r>
            <a:r>
              <a:rPr lang="en-US" sz="1000" dirty="0" err="1">
                <a:latin typeface="Consolas" panose="020B0609020204030204" pitchFamily="49" charset="0"/>
              </a:rPr>
              <a:t>TenantId</a:t>
            </a:r>
            <a:r>
              <a:rPr lang="en-US" sz="1000" dirty="0">
                <a:latin typeface="Consolas" panose="020B0609020204030204" pitchFamily="49" charset="0"/>
              </a:rPr>
              <a:t>="123455", </a:t>
            </a:r>
            <a:r>
              <a:rPr lang="en-US" sz="1000" dirty="0" err="1">
                <a:latin typeface="Consolas" panose="020B0609020204030204" pitchFamily="49" charset="0"/>
              </a:rPr>
              <a:t>ContactId</a:t>
            </a:r>
            <a:r>
              <a:rPr lang="en-US" sz="1000" dirty="0">
                <a:latin typeface="Consolas" panose="020B0609020204030204" pitchFamily="49" charset="0"/>
              </a:rPr>
              <a:t>="foo232342"}</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p>
          <a:p>
            <a:pPr marL="0" indent="0">
              <a:buNone/>
            </a:pPr>
            <a:endParaRPr lang="en-US" sz="1000" dirty="0">
              <a:latin typeface="Consolas" panose="020B0609020204030204" pitchFamily="49" charset="0"/>
            </a:endParaRPr>
          </a:p>
          <a:p>
            <a:pPr marL="0" indent="0">
              <a:buNone/>
            </a:pPr>
            <a:r>
              <a:rPr lang="en-US" sz="1000" dirty="0">
                <a:latin typeface="Consolas" panose="020B0609020204030204" pitchFamily="49" charset="0"/>
              </a:rPr>
              <a:t>       using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httpContent</a:t>
            </a:r>
            <a:r>
              <a:rPr lang="en-US" sz="1000" dirty="0">
                <a:latin typeface="Consolas" panose="020B0609020204030204" pitchFamily="49" charset="0"/>
              </a:rPr>
              <a:t> = new </a:t>
            </a:r>
            <a:r>
              <a:rPr lang="en-US" sz="1000" dirty="0" err="1">
                <a:latin typeface="Consolas" panose="020B0609020204030204" pitchFamily="49" charset="0"/>
              </a:rPr>
              <a:t>StringContent</a:t>
            </a:r>
            <a:r>
              <a:rPr lang="en-US" sz="1000" dirty="0">
                <a:latin typeface="Consolas" panose="020B0609020204030204" pitchFamily="49" charset="0"/>
              </a:rPr>
              <a:t>(</a:t>
            </a:r>
            <a:r>
              <a:rPr lang="en-US" sz="1000" dirty="0" err="1">
                <a:latin typeface="Consolas" panose="020B0609020204030204" pitchFamily="49" charset="0"/>
              </a:rPr>
              <a:t>JsonConvert.SerializeObject</a:t>
            </a:r>
            <a:r>
              <a:rPr lang="en-US" sz="1000" dirty="0">
                <a:latin typeface="Consolas" panose="020B0609020204030204" pitchFamily="49" charset="0"/>
              </a:rPr>
              <a:t>(</a:t>
            </a:r>
            <a:r>
              <a:rPr lang="en-US" sz="1000" dirty="0" err="1">
                <a:latin typeface="Consolas" panose="020B0609020204030204" pitchFamily="49" charset="0"/>
              </a:rPr>
              <a:t>myEventList</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r>
              <a:rPr lang="en-US" sz="1000" dirty="0" err="1">
                <a:latin typeface="Consolas" panose="020B0609020204030204" pitchFamily="49" charset="0"/>
              </a:rPr>
              <a:t>httpContent.Headers.Add</a:t>
            </a:r>
            <a:r>
              <a:rPr lang="en-US" sz="1000" dirty="0">
                <a:latin typeface="Consolas" panose="020B0609020204030204" pitchFamily="49" charset="0"/>
              </a:rPr>
              <a:t>("</a:t>
            </a:r>
            <a:r>
              <a:rPr lang="en-US" sz="1000" dirty="0" err="1">
                <a:latin typeface="Consolas" panose="020B0609020204030204" pitchFamily="49" charset="0"/>
              </a:rPr>
              <a:t>aeg</a:t>
            </a:r>
            <a:r>
              <a:rPr lang="en-US" sz="1000" dirty="0">
                <a:latin typeface="Consolas" panose="020B0609020204030204" pitchFamily="49" charset="0"/>
              </a:rPr>
              <a:t>-</a:t>
            </a:r>
            <a:r>
              <a:rPr lang="en-US" sz="1000" dirty="0" err="1">
                <a:latin typeface="Consolas" panose="020B0609020204030204" pitchFamily="49" charset="0"/>
              </a:rPr>
              <a:t>sas</a:t>
            </a:r>
            <a:r>
              <a:rPr lang="en-US" sz="1000" dirty="0">
                <a:latin typeface="Consolas" panose="020B0609020204030204" pitchFamily="49" charset="0"/>
              </a:rPr>
              <a:t>-key", </a:t>
            </a:r>
            <a:r>
              <a:rPr lang="en-US" sz="1000" dirty="0" err="1">
                <a:latin typeface="Consolas" panose="020B0609020204030204" pitchFamily="49" charset="0"/>
              </a:rPr>
              <a:t>sharedAccessKey</a:t>
            </a:r>
            <a:r>
              <a:rPr lang="en-US" sz="1000" dirty="0">
                <a:latin typeface="Consolas" panose="020B0609020204030204" pitchFamily="49" charset="0"/>
              </a:rPr>
              <a:t>);</a:t>
            </a:r>
          </a:p>
          <a:p>
            <a:pPr marL="0" indent="0">
              <a:buNone/>
            </a:pPr>
            <a:r>
              <a:rPr lang="en-US" sz="1000" dirty="0">
                <a:latin typeface="Consolas" panose="020B0609020204030204" pitchFamily="49" charset="0"/>
              </a:rPr>
              <a:t>          using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httpClient</a:t>
            </a:r>
            <a:r>
              <a:rPr lang="en-US" sz="1000" dirty="0">
                <a:latin typeface="Consolas" panose="020B0609020204030204" pitchFamily="49" charset="0"/>
              </a:rPr>
              <a:t> = new </a:t>
            </a:r>
            <a:r>
              <a:rPr lang="en-US" sz="1000" dirty="0" err="1">
                <a:latin typeface="Consolas" panose="020B0609020204030204" pitchFamily="49" charset="0"/>
              </a:rPr>
              <a:t>HttpClient</a:t>
            </a:r>
            <a:r>
              <a:rPr lang="en-US" sz="1000" dirty="0">
                <a:latin typeface="Consolas" panose="020B0609020204030204" pitchFamily="49" charset="0"/>
              </a:rPr>
              <a: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using (</a:t>
            </a:r>
            <a:r>
              <a:rPr lang="en-US" sz="1000" dirty="0" err="1">
                <a:latin typeface="Consolas" panose="020B0609020204030204" pitchFamily="49" charset="0"/>
              </a:rPr>
              <a:t>var</a:t>
            </a:r>
            <a:r>
              <a:rPr lang="en-US" sz="1000" dirty="0">
                <a:latin typeface="Consolas" panose="020B0609020204030204" pitchFamily="49" charset="0"/>
              </a:rPr>
              <a:t> </a:t>
            </a:r>
            <a:r>
              <a:rPr lang="en-US" sz="1000" dirty="0" err="1">
                <a:latin typeface="Consolas" panose="020B0609020204030204" pitchFamily="49" charset="0"/>
              </a:rPr>
              <a:t>httpResponseMessage</a:t>
            </a:r>
            <a:r>
              <a:rPr lang="en-US" sz="1000" dirty="0">
                <a:latin typeface="Consolas" panose="020B0609020204030204" pitchFamily="49" charset="0"/>
              </a:rPr>
              <a:t> = </a:t>
            </a:r>
            <a:r>
              <a:rPr lang="en-US" sz="1000" dirty="0" err="1">
                <a:latin typeface="Consolas" panose="020B0609020204030204" pitchFamily="49" charset="0"/>
              </a:rPr>
              <a:t>httpClient.PostAsync</a:t>
            </a:r>
            <a:r>
              <a:rPr lang="en-US" sz="1000" dirty="0">
                <a:latin typeface="Consolas" panose="020B0609020204030204" pitchFamily="49" charset="0"/>
              </a:rPr>
              <a:t>(</a:t>
            </a:r>
            <a:r>
              <a:rPr lang="en-US" sz="1000" dirty="0" err="1">
                <a:latin typeface="Consolas" panose="020B0609020204030204" pitchFamily="49" charset="0"/>
              </a:rPr>
              <a:t>publisherAddress</a:t>
            </a:r>
            <a:r>
              <a:rPr lang="en-US" sz="1000" dirty="0">
                <a:latin typeface="Consolas" panose="020B0609020204030204" pitchFamily="49" charset="0"/>
              </a:rPr>
              <a:t>, </a:t>
            </a:r>
            <a:r>
              <a:rPr lang="en-US" sz="1000" dirty="0" err="1">
                <a:latin typeface="Consolas" panose="020B0609020204030204" pitchFamily="49" charset="0"/>
              </a:rPr>
              <a:t>httpContent</a:t>
            </a:r>
            <a:r>
              <a:rPr lang="en-US" sz="1000" dirty="0">
                <a:latin typeface="Consolas" panose="020B0609020204030204" pitchFamily="49" charset="0"/>
              </a:rPr>
              <a:t>).Result)</a:t>
            </a:r>
          </a:p>
          <a:p>
            <a:pPr marL="0" indent="0">
              <a:buNone/>
            </a:pPr>
            <a:r>
              <a:rPr lang="en-US" sz="1000" dirty="0">
                <a:latin typeface="Consolas" panose="020B0609020204030204" pitchFamily="49" charset="0"/>
              </a:rPr>
              <a:t>              {</a:t>
            </a:r>
          </a:p>
          <a:p>
            <a:pPr marL="0" indent="0">
              <a:buNone/>
            </a:pPr>
            <a:r>
              <a:rPr lang="fr-FR" sz="1000" dirty="0">
                <a:latin typeface="Consolas" panose="020B0609020204030204" pitchFamily="49" charset="0"/>
              </a:rPr>
              <a:t>                  </a:t>
            </a:r>
            <a:r>
              <a:rPr lang="fr-FR" sz="1000" dirty="0" err="1">
                <a:latin typeface="Consolas" panose="020B0609020204030204" pitchFamily="49" charset="0"/>
              </a:rPr>
              <a:t>Console.WriteLine</a:t>
            </a:r>
            <a:r>
              <a:rPr lang="fr-FR" sz="1000" dirty="0">
                <a:latin typeface="Consolas" panose="020B0609020204030204" pitchFamily="49" charset="0"/>
              </a:rPr>
              <a:t>($"</a:t>
            </a:r>
            <a:r>
              <a:rPr lang="fr-FR" sz="1000" dirty="0" err="1">
                <a:latin typeface="Consolas" panose="020B0609020204030204" pitchFamily="49" charset="0"/>
              </a:rPr>
              <a:t>Reponse</a:t>
            </a:r>
            <a:r>
              <a:rPr lang="fr-FR" sz="1000" dirty="0">
                <a:latin typeface="Consolas" panose="020B0609020204030204" pitchFamily="49" charset="0"/>
              </a:rPr>
              <a:t> </a:t>
            </a:r>
            <a:r>
              <a:rPr lang="fr-FR" sz="1000" dirty="0" err="1">
                <a:latin typeface="Consolas" panose="020B0609020204030204" pitchFamily="49" charset="0"/>
              </a:rPr>
              <a:t>status</a:t>
            </a:r>
            <a:r>
              <a:rPr lang="fr-FR" sz="1000" dirty="0">
                <a:latin typeface="Consolas" panose="020B0609020204030204" pitchFamily="49" charset="0"/>
              </a:rPr>
              <a:t> code: {</a:t>
            </a:r>
            <a:r>
              <a:rPr lang="fr-FR" sz="1000" dirty="0" err="1">
                <a:latin typeface="Consolas" panose="020B0609020204030204" pitchFamily="49" charset="0"/>
              </a:rPr>
              <a:t>httpResponseMessage.StatusCode</a:t>
            </a:r>
            <a:r>
              <a:rPr lang="fr-FR" sz="1000" dirty="0">
                <a:latin typeface="Consolas" panose="020B0609020204030204" pitchFamily="49" charset="0"/>
              </a:rPr>
              <a:t>}");</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       }</a:t>
            </a:r>
          </a:p>
          <a:p>
            <a:pPr marL="0" indent="0">
              <a:buNone/>
            </a:pPr>
            <a:r>
              <a:rPr lang="en-US" sz="1000" dirty="0">
                <a:latin typeface="Consolas" panose="020B0609020204030204" pitchFamily="49" charset="0"/>
              </a:rPr>
              <a:t>}</a:t>
            </a:r>
          </a:p>
        </p:txBody>
      </p:sp>
      <p:sp>
        <p:nvSpPr>
          <p:cNvPr id="2" name="TextBox 1">
            <a:extLst>
              <a:ext uri="{FF2B5EF4-FFF2-40B4-BE49-F238E27FC236}">
                <a16:creationId xmlns:a16="http://schemas.microsoft.com/office/drawing/2014/main" id="{1536AA03-E956-44A9-9889-4995418C5687}"/>
              </a:ext>
            </a:extLst>
          </p:cNvPr>
          <p:cNvSpPr txBox="1"/>
          <p:nvPr/>
        </p:nvSpPr>
        <p:spPr>
          <a:xfrm>
            <a:off x="6622816" y="278539"/>
            <a:ext cx="5879442" cy="521989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private static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async</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Task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SendToEventGridWithSdk</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string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topicKey</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"PI4dKlXLoskg8EIhCGRS6Owcr5mtvNzAnuC0FWgrfJQ=";</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TopicCredentials</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credentials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TopicCredentials</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topicKey</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EventGridClient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client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EventGridClient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(credentials);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string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topicHostname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"dspevents.westus-1.eventgrid.azure.net";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IList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&lt;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&gt; events = new List&lt;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EventTime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DateTime.UtcNow</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Id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Guid.NewGuid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ToString</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Subject = "customer/Nestle",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DataVersion</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EventType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CustomerCreated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Data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TenantId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"112345",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ContactId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"foo34343"}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EventGridEvent</a:t>
            </a: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EventTime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DateTime.UtcNow</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Id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Guid.NewGuid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ToString</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Subject = "customer/Nestle",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DataVersion</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EventType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CustomerStarted</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Data = new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MyData</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{FirstName = "Michael",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LastName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 "Collier"}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await </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client.PublishEventsAsync</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r>
              <a:rPr kumimoji="0" lang="en-US" sz="1000" b="0" i="0" u="none" strike="noStrike" kern="1200" cap="none" spc="0" normalizeH="0" baseline="0" noProof="0" dirty="0" err="1">
                <a:ln>
                  <a:noFill/>
                </a:ln>
                <a:solidFill>
                  <a:srgbClr val="505050"/>
                </a:solidFill>
                <a:effectLst/>
                <a:uLnTx/>
                <a:uFillTx/>
                <a:latin typeface="Consolas" panose="020B0609020204030204" pitchFamily="49" charset="0"/>
                <a:ea typeface="+mn-ea"/>
                <a:cs typeface="+mn-cs"/>
              </a:rPr>
              <a:t>topicHostname</a:t>
            </a: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 events);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505050"/>
                </a:solidFill>
                <a:effectLst/>
                <a:uLnTx/>
                <a:uFillTx/>
                <a:latin typeface="Consolas" panose="020B0609020204030204" pitchFamily="49" charset="0"/>
                <a:ea typeface="+mn-ea"/>
                <a:cs typeface="+mn-cs"/>
              </a:rPr>
              <a:t>}</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55812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3FFE3-8A6B-4D76-B621-98805F162545}"/>
              </a:ext>
            </a:extLst>
          </p:cNvPr>
          <p:cNvSpPr>
            <a:spLocks noGrp="1"/>
          </p:cNvSpPr>
          <p:nvPr>
            <p:ph type="title"/>
          </p:nvPr>
        </p:nvSpPr>
        <p:spPr/>
        <p:txBody>
          <a:bodyPr/>
          <a:lstStyle/>
          <a:p>
            <a:r>
              <a:rPr lang="en-US" dirty="0" err="1"/>
              <a:t>Guideance</a:t>
            </a:r>
            <a:endParaRPr lang="en-US" dirty="0"/>
          </a:p>
        </p:txBody>
      </p:sp>
      <p:sp>
        <p:nvSpPr>
          <p:cNvPr id="3" name="Content Placeholder 2">
            <a:extLst>
              <a:ext uri="{FF2B5EF4-FFF2-40B4-BE49-F238E27FC236}">
                <a16:creationId xmlns:a16="http://schemas.microsoft.com/office/drawing/2014/main" id="{E62D40A9-056A-457F-9018-9169B7B40F83}"/>
              </a:ext>
            </a:extLst>
          </p:cNvPr>
          <p:cNvSpPr>
            <a:spLocks noGrp="1"/>
          </p:cNvSpPr>
          <p:nvPr>
            <p:ph type="body" sz="quarter" idx="4294967295"/>
          </p:nvPr>
        </p:nvSpPr>
        <p:spPr>
          <a:xfrm>
            <a:off x="538163" y="1798638"/>
            <a:ext cx="11653837" cy="4985404"/>
          </a:xfrm>
        </p:spPr>
        <p:txBody>
          <a:bodyPr/>
          <a:lstStyle/>
          <a:p>
            <a:r>
              <a:rPr lang="en-US" dirty="0"/>
              <a:t>Use App Insights EVERYTIME</a:t>
            </a:r>
          </a:p>
          <a:p>
            <a:r>
              <a:rPr lang="en-US" dirty="0"/>
              <a:t>Do as little work synchronously as possible</a:t>
            </a:r>
          </a:p>
          <a:p>
            <a:r>
              <a:rPr lang="en-US" dirty="0"/>
              <a:t>Trigger in batches – and catch exceptions</a:t>
            </a:r>
          </a:p>
          <a:p>
            <a:r>
              <a:rPr lang="en-US" dirty="0"/>
              <a:t>Global static variables for things like </a:t>
            </a:r>
            <a:r>
              <a:rPr lang="en-US" dirty="0" err="1"/>
              <a:t>HttpClient</a:t>
            </a:r>
            <a:r>
              <a:rPr lang="en-US" dirty="0"/>
              <a:t> and </a:t>
            </a:r>
            <a:r>
              <a:rPr lang="en-US" dirty="0" err="1"/>
              <a:t>DocumentClient</a:t>
            </a:r>
            <a:endParaRPr lang="en-US" dirty="0"/>
          </a:p>
          <a:p>
            <a:r>
              <a:rPr lang="en-US" dirty="0"/>
              <a:t>Use a DevOps pipeline such as VSTS</a:t>
            </a:r>
          </a:p>
          <a:p>
            <a:pPr lvl="1"/>
            <a:r>
              <a:rPr lang="en-US" dirty="0"/>
              <a:t>Can also do GitHub / Source Control deploy for “simple” CI/CD</a:t>
            </a:r>
          </a:p>
          <a:p>
            <a:endParaRPr lang="en-US" dirty="0"/>
          </a:p>
        </p:txBody>
      </p:sp>
    </p:spTree>
    <p:extLst>
      <p:ext uri="{BB962C8B-B14F-4D97-AF65-F5344CB8AC3E}">
        <p14:creationId xmlns:p14="http://schemas.microsoft.com/office/powerpoint/2010/main" val="23014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8B09FF3-4831-481E-9A63-55425C732737}"/>
              </a:ext>
            </a:extLst>
          </p:cNvPr>
          <p:cNvGrpSpPr/>
          <p:nvPr/>
        </p:nvGrpSpPr>
        <p:grpSpPr>
          <a:xfrm>
            <a:off x="268940" y="836510"/>
            <a:ext cx="7215387" cy="1041933"/>
            <a:chOff x="2141199" y="1929360"/>
            <a:chExt cx="7859886" cy="1196361"/>
          </a:xfrm>
        </p:grpSpPr>
        <p:pic>
          <p:nvPicPr>
            <p:cNvPr id="3" name="Content Placeholder 3">
              <a:extLst>
                <a:ext uri="{FF2B5EF4-FFF2-40B4-BE49-F238E27FC236}">
                  <a16:creationId xmlns:a16="http://schemas.microsoft.com/office/drawing/2014/main" id="{2C915D80-EA91-4D96-9337-505AE14DEBA6}"/>
                </a:ext>
              </a:extLst>
            </p:cNvPr>
            <p:cNvPicPr>
              <a:picLocks noChangeAspect="1"/>
            </p:cNvPicPr>
            <p:nvPr/>
          </p:nvPicPr>
          <p:blipFill>
            <a:blip r:embed="rId3"/>
            <a:stretch>
              <a:fillRect/>
            </a:stretch>
          </p:blipFill>
          <p:spPr>
            <a:xfrm>
              <a:off x="2141199" y="2005532"/>
              <a:ext cx="780738" cy="765256"/>
            </a:xfrm>
            <a:prstGeom prst="rect">
              <a:avLst/>
            </a:prstGeom>
          </p:spPr>
        </p:pic>
        <p:sp>
          <p:nvSpPr>
            <p:cNvPr id="4" name="Cylinder 3">
              <a:extLst>
                <a:ext uri="{FF2B5EF4-FFF2-40B4-BE49-F238E27FC236}">
                  <a16:creationId xmlns:a16="http://schemas.microsoft.com/office/drawing/2014/main" id="{3FCE08F5-EBBA-4D67-928B-0A3A6472187C}"/>
                </a:ext>
              </a:extLst>
            </p:cNvPr>
            <p:cNvSpPr/>
            <p:nvPr/>
          </p:nvSpPr>
          <p:spPr>
            <a:xfrm>
              <a:off x="3482826"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Content Placeholder 3">
              <a:extLst>
                <a:ext uri="{FF2B5EF4-FFF2-40B4-BE49-F238E27FC236}">
                  <a16:creationId xmlns:a16="http://schemas.microsoft.com/office/drawing/2014/main" id="{5B18AE8E-F752-4D5E-9604-E8D1150A5BB9}"/>
                </a:ext>
              </a:extLst>
            </p:cNvPr>
            <p:cNvPicPr>
              <a:picLocks noChangeAspect="1"/>
            </p:cNvPicPr>
            <p:nvPr/>
          </p:nvPicPr>
          <p:blipFill>
            <a:blip r:embed="rId3"/>
            <a:stretch>
              <a:fillRect/>
            </a:stretch>
          </p:blipFill>
          <p:spPr>
            <a:xfrm>
              <a:off x="4500915" y="2005532"/>
              <a:ext cx="780738" cy="765256"/>
            </a:xfrm>
            <a:prstGeom prst="rect">
              <a:avLst/>
            </a:prstGeom>
          </p:spPr>
        </p:pic>
        <p:sp>
          <p:nvSpPr>
            <p:cNvPr id="6" name="Cylinder 5">
              <a:extLst>
                <a:ext uri="{FF2B5EF4-FFF2-40B4-BE49-F238E27FC236}">
                  <a16:creationId xmlns:a16="http://schemas.microsoft.com/office/drawing/2014/main" id="{4923123C-45DB-4DAF-BD9D-EFE4E6307E51}"/>
                </a:ext>
              </a:extLst>
            </p:cNvPr>
            <p:cNvSpPr/>
            <p:nvPr/>
          </p:nvSpPr>
          <p:spPr>
            <a:xfrm>
              <a:off x="5842542"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pic>
          <p:nvPicPr>
            <p:cNvPr id="7" name="Content Placeholder 3">
              <a:extLst>
                <a:ext uri="{FF2B5EF4-FFF2-40B4-BE49-F238E27FC236}">
                  <a16:creationId xmlns:a16="http://schemas.microsoft.com/office/drawing/2014/main" id="{1120E24C-59A7-4177-86F6-5C795E13A759}"/>
                </a:ext>
              </a:extLst>
            </p:cNvPr>
            <p:cNvPicPr>
              <a:picLocks noChangeAspect="1"/>
            </p:cNvPicPr>
            <p:nvPr/>
          </p:nvPicPr>
          <p:blipFill>
            <a:blip r:embed="rId3"/>
            <a:stretch>
              <a:fillRect/>
            </a:stretch>
          </p:blipFill>
          <p:spPr>
            <a:xfrm>
              <a:off x="6860631" y="2005532"/>
              <a:ext cx="780738" cy="765256"/>
            </a:xfrm>
            <a:prstGeom prst="rect">
              <a:avLst/>
            </a:prstGeom>
          </p:spPr>
        </p:pic>
        <p:sp>
          <p:nvSpPr>
            <p:cNvPr id="8" name="Cylinder 7">
              <a:extLst>
                <a:ext uri="{FF2B5EF4-FFF2-40B4-BE49-F238E27FC236}">
                  <a16:creationId xmlns:a16="http://schemas.microsoft.com/office/drawing/2014/main" id="{F38E48C0-4A08-4D15-B925-8FB195BD76EA}"/>
                </a:ext>
              </a:extLst>
            </p:cNvPr>
            <p:cNvSpPr/>
            <p:nvPr/>
          </p:nvSpPr>
          <p:spPr>
            <a:xfrm>
              <a:off x="8202258" y="1929360"/>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9" name="Content Placeholder 3">
              <a:extLst>
                <a:ext uri="{FF2B5EF4-FFF2-40B4-BE49-F238E27FC236}">
                  <a16:creationId xmlns:a16="http://schemas.microsoft.com/office/drawing/2014/main" id="{487E2C85-D664-4C58-A383-EF423ED428F6}"/>
                </a:ext>
              </a:extLst>
            </p:cNvPr>
            <p:cNvPicPr>
              <a:picLocks noChangeAspect="1"/>
            </p:cNvPicPr>
            <p:nvPr/>
          </p:nvPicPr>
          <p:blipFill>
            <a:blip r:embed="rId3"/>
            <a:stretch>
              <a:fillRect/>
            </a:stretch>
          </p:blipFill>
          <p:spPr>
            <a:xfrm>
              <a:off x="9220347" y="2005532"/>
              <a:ext cx="780738" cy="765256"/>
            </a:xfrm>
            <a:prstGeom prst="rect">
              <a:avLst/>
            </a:prstGeom>
          </p:spPr>
        </p:pic>
        <p:sp>
          <p:nvSpPr>
            <p:cNvPr id="10" name="Arrow: Right 9">
              <a:extLst>
                <a:ext uri="{FF2B5EF4-FFF2-40B4-BE49-F238E27FC236}">
                  <a16:creationId xmlns:a16="http://schemas.microsoft.com/office/drawing/2014/main" id="{395E3202-59C3-41F5-873C-9BE00BB4A2DA}"/>
                </a:ext>
              </a:extLst>
            </p:cNvPr>
            <p:cNvSpPr/>
            <p:nvPr/>
          </p:nvSpPr>
          <p:spPr>
            <a:xfrm>
              <a:off x="3038855"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 name="Arrow: Right 10">
              <a:extLst>
                <a:ext uri="{FF2B5EF4-FFF2-40B4-BE49-F238E27FC236}">
                  <a16:creationId xmlns:a16="http://schemas.microsoft.com/office/drawing/2014/main" id="{1FDC9627-B94D-48EF-889D-DAC86DA3E032}"/>
                </a:ext>
              </a:extLst>
            </p:cNvPr>
            <p:cNvSpPr/>
            <p:nvPr/>
          </p:nvSpPr>
          <p:spPr>
            <a:xfrm>
              <a:off x="4050203"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Arrow: Right 11">
              <a:extLst>
                <a:ext uri="{FF2B5EF4-FFF2-40B4-BE49-F238E27FC236}">
                  <a16:creationId xmlns:a16="http://schemas.microsoft.com/office/drawing/2014/main" id="{5E81AC11-193A-47B8-B4B8-E32A45BA8418}"/>
                </a:ext>
              </a:extLst>
            </p:cNvPr>
            <p:cNvSpPr/>
            <p:nvPr/>
          </p:nvSpPr>
          <p:spPr>
            <a:xfrm>
              <a:off x="5391857"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 name="Arrow: Right 12">
              <a:extLst>
                <a:ext uri="{FF2B5EF4-FFF2-40B4-BE49-F238E27FC236}">
                  <a16:creationId xmlns:a16="http://schemas.microsoft.com/office/drawing/2014/main" id="{9C9028EA-82ED-4DC2-9C72-E20339775D4E}"/>
                </a:ext>
              </a:extLst>
            </p:cNvPr>
            <p:cNvSpPr/>
            <p:nvPr/>
          </p:nvSpPr>
          <p:spPr>
            <a:xfrm>
              <a:off x="6422504" y="2271495"/>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 name="Arrow: Right 13">
              <a:extLst>
                <a:ext uri="{FF2B5EF4-FFF2-40B4-BE49-F238E27FC236}">
                  <a16:creationId xmlns:a16="http://schemas.microsoft.com/office/drawing/2014/main" id="{31D8CD53-A4EC-4D6C-B2C7-F6BA2C0E296D}"/>
                </a:ext>
              </a:extLst>
            </p:cNvPr>
            <p:cNvSpPr/>
            <p:nvPr/>
          </p:nvSpPr>
          <p:spPr>
            <a:xfrm>
              <a:off x="7738961"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5" name="Arrow: Right 14">
              <a:extLst>
                <a:ext uri="{FF2B5EF4-FFF2-40B4-BE49-F238E27FC236}">
                  <a16:creationId xmlns:a16="http://schemas.microsoft.com/office/drawing/2014/main" id="{73D25A30-B552-46DA-9486-C9F59B6718F2}"/>
                </a:ext>
              </a:extLst>
            </p:cNvPr>
            <p:cNvSpPr/>
            <p:nvPr/>
          </p:nvSpPr>
          <p:spPr>
            <a:xfrm>
              <a:off x="8769635" y="2271494"/>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 name="TextBox 16">
              <a:extLst>
                <a:ext uri="{FF2B5EF4-FFF2-40B4-BE49-F238E27FC236}">
                  <a16:creationId xmlns:a16="http://schemas.microsoft.com/office/drawing/2014/main" id="{4373E1F6-4572-45BD-9023-D57996879C11}"/>
                </a:ext>
              </a:extLst>
            </p:cNvPr>
            <p:cNvSpPr txBox="1"/>
            <p:nvPr/>
          </p:nvSpPr>
          <p:spPr>
            <a:xfrm>
              <a:off x="2327826"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F1</a:t>
              </a:r>
            </a:p>
          </p:txBody>
        </p:sp>
        <p:sp>
          <p:nvSpPr>
            <p:cNvPr id="17" name="TextBox 17">
              <a:extLst>
                <a:ext uri="{FF2B5EF4-FFF2-40B4-BE49-F238E27FC236}">
                  <a16:creationId xmlns:a16="http://schemas.microsoft.com/office/drawing/2014/main" id="{1A8B2C94-8D93-437A-851B-0CF2430AFFE6}"/>
                </a:ext>
              </a:extLst>
            </p:cNvPr>
            <p:cNvSpPr txBox="1"/>
            <p:nvPr/>
          </p:nvSpPr>
          <p:spPr>
            <a:xfrm>
              <a:off x="4687542"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F2</a:t>
              </a:r>
            </a:p>
          </p:txBody>
        </p:sp>
        <p:sp>
          <p:nvSpPr>
            <p:cNvPr id="18" name="TextBox 18">
              <a:extLst>
                <a:ext uri="{FF2B5EF4-FFF2-40B4-BE49-F238E27FC236}">
                  <a16:creationId xmlns:a16="http://schemas.microsoft.com/office/drawing/2014/main" id="{DCF74803-3E41-4685-B5F4-45BC96340DE4}"/>
                </a:ext>
              </a:extLst>
            </p:cNvPr>
            <p:cNvSpPr txBox="1"/>
            <p:nvPr/>
          </p:nvSpPr>
          <p:spPr>
            <a:xfrm>
              <a:off x="7047258"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F3</a:t>
              </a:r>
            </a:p>
          </p:txBody>
        </p:sp>
        <p:sp>
          <p:nvSpPr>
            <p:cNvPr id="19" name="TextBox 19">
              <a:extLst>
                <a:ext uri="{FF2B5EF4-FFF2-40B4-BE49-F238E27FC236}">
                  <a16:creationId xmlns:a16="http://schemas.microsoft.com/office/drawing/2014/main" id="{060D05FE-0DAF-48A2-B983-C18952438726}"/>
                </a:ext>
              </a:extLst>
            </p:cNvPr>
            <p:cNvSpPr txBox="1"/>
            <p:nvPr/>
          </p:nvSpPr>
          <p:spPr>
            <a:xfrm>
              <a:off x="9406974" y="2756389"/>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F4</a:t>
              </a:r>
            </a:p>
          </p:txBody>
        </p:sp>
      </p:grpSp>
      <p:sp>
        <p:nvSpPr>
          <p:cNvPr id="20" name="TextBox 19">
            <a:extLst>
              <a:ext uri="{FF2B5EF4-FFF2-40B4-BE49-F238E27FC236}">
                <a16:creationId xmlns:a16="http://schemas.microsoft.com/office/drawing/2014/main" id="{EF710709-7C1F-4906-91FB-3FCD13F8E6FC}"/>
              </a:ext>
            </a:extLst>
          </p:cNvPr>
          <p:cNvSpPr txBox="1"/>
          <p:nvPr/>
        </p:nvSpPr>
        <p:spPr>
          <a:xfrm>
            <a:off x="85242" y="213526"/>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Function Chaining</a:t>
            </a:r>
          </a:p>
        </p:txBody>
      </p:sp>
      <p:sp>
        <p:nvSpPr>
          <p:cNvPr id="21" name="TextBox 20">
            <a:extLst>
              <a:ext uri="{FF2B5EF4-FFF2-40B4-BE49-F238E27FC236}">
                <a16:creationId xmlns:a16="http://schemas.microsoft.com/office/drawing/2014/main" id="{F44A5A3B-9BE1-440D-B794-D2B19C3C8EA8}"/>
              </a:ext>
            </a:extLst>
          </p:cNvPr>
          <p:cNvSpPr txBox="1"/>
          <p:nvPr/>
        </p:nvSpPr>
        <p:spPr>
          <a:xfrm>
            <a:off x="0" y="3516678"/>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Fan-Out / Fan-In</a:t>
            </a:r>
          </a:p>
        </p:txBody>
      </p:sp>
      <p:grpSp>
        <p:nvGrpSpPr>
          <p:cNvPr id="22" name="Group 21">
            <a:extLst>
              <a:ext uri="{FF2B5EF4-FFF2-40B4-BE49-F238E27FC236}">
                <a16:creationId xmlns:a16="http://schemas.microsoft.com/office/drawing/2014/main" id="{D4A9C206-20E5-49EF-8E24-596E212607E7}"/>
              </a:ext>
            </a:extLst>
          </p:cNvPr>
          <p:cNvGrpSpPr/>
          <p:nvPr/>
        </p:nvGrpSpPr>
        <p:grpSpPr>
          <a:xfrm>
            <a:off x="407946" y="4199942"/>
            <a:ext cx="5339813" cy="2614106"/>
            <a:chOff x="3236608" y="3429000"/>
            <a:chExt cx="5500170" cy="2636540"/>
          </a:xfrm>
        </p:grpSpPr>
        <p:pic>
          <p:nvPicPr>
            <p:cNvPr id="23" name="Content Placeholder 3">
              <a:extLst>
                <a:ext uri="{FF2B5EF4-FFF2-40B4-BE49-F238E27FC236}">
                  <a16:creationId xmlns:a16="http://schemas.microsoft.com/office/drawing/2014/main" id="{4D836B06-7F2B-4FA1-B114-2B323B285E88}"/>
                </a:ext>
              </a:extLst>
            </p:cNvPr>
            <p:cNvPicPr>
              <a:picLocks noChangeAspect="1"/>
            </p:cNvPicPr>
            <p:nvPr/>
          </p:nvPicPr>
          <p:blipFill>
            <a:blip r:embed="rId3"/>
            <a:stretch>
              <a:fillRect/>
            </a:stretch>
          </p:blipFill>
          <p:spPr>
            <a:xfrm>
              <a:off x="3236608" y="4194256"/>
              <a:ext cx="780738" cy="765256"/>
            </a:xfrm>
            <a:prstGeom prst="rect">
              <a:avLst/>
            </a:prstGeom>
          </p:spPr>
        </p:pic>
        <p:sp>
          <p:nvSpPr>
            <p:cNvPr id="24" name="Cylinder 23">
              <a:extLst>
                <a:ext uri="{FF2B5EF4-FFF2-40B4-BE49-F238E27FC236}">
                  <a16:creationId xmlns:a16="http://schemas.microsoft.com/office/drawing/2014/main" id="{FE75C156-326D-474B-98D5-599B11DA15B9}"/>
                </a:ext>
              </a:extLst>
            </p:cNvPr>
            <p:cNvSpPr/>
            <p:nvPr/>
          </p:nvSpPr>
          <p:spPr>
            <a:xfrm>
              <a:off x="4578235"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5" name="Content Placeholder 3">
              <a:extLst>
                <a:ext uri="{FF2B5EF4-FFF2-40B4-BE49-F238E27FC236}">
                  <a16:creationId xmlns:a16="http://schemas.microsoft.com/office/drawing/2014/main" id="{6C7ACA1E-6BEB-416C-85E3-B767FE150D80}"/>
                </a:ext>
              </a:extLst>
            </p:cNvPr>
            <p:cNvPicPr>
              <a:picLocks noChangeAspect="1"/>
            </p:cNvPicPr>
            <p:nvPr/>
          </p:nvPicPr>
          <p:blipFill>
            <a:blip r:embed="rId3"/>
            <a:stretch>
              <a:fillRect/>
            </a:stretch>
          </p:blipFill>
          <p:spPr>
            <a:xfrm>
              <a:off x="5596324" y="4194256"/>
              <a:ext cx="780738" cy="765256"/>
            </a:xfrm>
            <a:prstGeom prst="rect">
              <a:avLst/>
            </a:prstGeom>
          </p:spPr>
        </p:pic>
        <p:sp>
          <p:nvSpPr>
            <p:cNvPr id="26" name="Cylinder 25">
              <a:extLst>
                <a:ext uri="{FF2B5EF4-FFF2-40B4-BE49-F238E27FC236}">
                  <a16:creationId xmlns:a16="http://schemas.microsoft.com/office/drawing/2014/main" id="{0F03003A-515F-4A5C-8E76-25DA5B1FF382}"/>
                </a:ext>
              </a:extLst>
            </p:cNvPr>
            <p:cNvSpPr/>
            <p:nvPr/>
          </p:nvSpPr>
          <p:spPr>
            <a:xfrm>
              <a:off x="6937951" y="4118084"/>
              <a:ext cx="457200" cy="9176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7" name="Content Placeholder 3">
              <a:extLst>
                <a:ext uri="{FF2B5EF4-FFF2-40B4-BE49-F238E27FC236}">
                  <a16:creationId xmlns:a16="http://schemas.microsoft.com/office/drawing/2014/main" id="{4FF60D8D-37B8-426F-BC9D-71395BFED63B}"/>
                </a:ext>
              </a:extLst>
            </p:cNvPr>
            <p:cNvPicPr>
              <a:picLocks noChangeAspect="1"/>
            </p:cNvPicPr>
            <p:nvPr/>
          </p:nvPicPr>
          <p:blipFill>
            <a:blip r:embed="rId3"/>
            <a:stretch>
              <a:fillRect/>
            </a:stretch>
          </p:blipFill>
          <p:spPr>
            <a:xfrm>
              <a:off x="7956040" y="4194256"/>
              <a:ext cx="780738" cy="765256"/>
            </a:xfrm>
            <a:prstGeom prst="rect">
              <a:avLst/>
            </a:prstGeom>
          </p:spPr>
        </p:pic>
        <p:sp>
          <p:nvSpPr>
            <p:cNvPr id="28" name="Arrow: Right 27">
              <a:extLst>
                <a:ext uri="{FF2B5EF4-FFF2-40B4-BE49-F238E27FC236}">
                  <a16:creationId xmlns:a16="http://schemas.microsoft.com/office/drawing/2014/main" id="{437F6933-2378-42CA-BE03-E88CDBC58018}"/>
                </a:ext>
              </a:extLst>
            </p:cNvPr>
            <p:cNvSpPr/>
            <p:nvPr/>
          </p:nvSpPr>
          <p:spPr>
            <a:xfrm>
              <a:off x="4134264"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Arrow: Right 28">
              <a:extLst>
                <a:ext uri="{FF2B5EF4-FFF2-40B4-BE49-F238E27FC236}">
                  <a16:creationId xmlns:a16="http://schemas.microsoft.com/office/drawing/2014/main" id="{957ADFCA-C482-420B-AC28-80260430C3E3}"/>
                </a:ext>
              </a:extLst>
            </p:cNvPr>
            <p:cNvSpPr/>
            <p:nvPr/>
          </p:nvSpPr>
          <p:spPr>
            <a:xfrm>
              <a:off x="5145612"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Arrow: Right 29">
              <a:extLst>
                <a:ext uri="{FF2B5EF4-FFF2-40B4-BE49-F238E27FC236}">
                  <a16:creationId xmlns:a16="http://schemas.microsoft.com/office/drawing/2014/main" id="{93D3627F-93B5-4BE7-B1F7-4596F070BCBF}"/>
                </a:ext>
              </a:extLst>
            </p:cNvPr>
            <p:cNvSpPr/>
            <p:nvPr/>
          </p:nvSpPr>
          <p:spPr>
            <a:xfrm>
              <a:off x="6487266"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Arrow: Right 30">
              <a:extLst>
                <a:ext uri="{FF2B5EF4-FFF2-40B4-BE49-F238E27FC236}">
                  <a16:creationId xmlns:a16="http://schemas.microsoft.com/office/drawing/2014/main" id="{EB833755-6C16-4FF8-934C-C95DECECB9E4}"/>
                </a:ext>
              </a:extLst>
            </p:cNvPr>
            <p:cNvSpPr/>
            <p:nvPr/>
          </p:nvSpPr>
          <p:spPr>
            <a:xfrm>
              <a:off x="7517913" y="446021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TextBox 13">
              <a:extLst>
                <a:ext uri="{FF2B5EF4-FFF2-40B4-BE49-F238E27FC236}">
                  <a16:creationId xmlns:a16="http://schemas.microsoft.com/office/drawing/2014/main" id="{00850CA2-57E7-4B9A-BF41-08155DBB89E2}"/>
                </a:ext>
              </a:extLst>
            </p:cNvPr>
            <p:cNvSpPr txBox="1"/>
            <p:nvPr/>
          </p:nvSpPr>
          <p:spPr>
            <a:xfrm>
              <a:off x="3423235" y="4945113"/>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F1</a:t>
              </a:r>
            </a:p>
          </p:txBody>
        </p:sp>
        <p:sp>
          <p:nvSpPr>
            <p:cNvPr id="33" name="TextBox 14">
              <a:extLst>
                <a:ext uri="{FF2B5EF4-FFF2-40B4-BE49-F238E27FC236}">
                  <a16:creationId xmlns:a16="http://schemas.microsoft.com/office/drawing/2014/main" id="{19B3A7DE-3D6E-49DB-997D-6C5CB893CF7E}"/>
                </a:ext>
              </a:extLst>
            </p:cNvPr>
            <p:cNvSpPr txBox="1"/>
            <p:nvPr/>
          </p:nvSpPr>
          <p:spPr>
            <a:xfrm>
              <a:off x="5782951" y="5696208"/>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F2</a:t>
              </a:r>
            </a:p>
          </p:txBody>
        </p:sp>
        <p:sp>
          <p:nvSpPr>
            <p:cNvPr id="34" name="TextBox 15">
              <a:extLst>
                <a:ext uri="{FF2B5EF4-FFF2-40B4-BE49-F238E27FC236}">
                  <a16:creationId xmlns:a16="http://schemas.microsoft.com/office/drawing/2014/main" id="{EEF89CE4-B2D4-4DB5-A4EF-C076253CA315}"/>
                </a:ext>
              </a:extLst>
            </p:cNvPr>
            <p:cNvSpPr txBox="1"/>
            <p:nvPr/>
          </p:nvSpPr>
          <p:spPr>
            <a:xfrm>
              <a:off x="8142667" y="4945113"/>
              <a:ext cx="40748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82828"/>
                  </a:solidFill>
                  <a:effectLst/>
                  <a:uLnTx/>
                  <a:uFillTx/>
                  <a:latin typeface="Segoe UI Semilight"/>
                  <a:ea typeface="+mn-ea"/>
                  <a:cs typeface="+mn-cs"/>
                </a:rPr>
                <a:t>F3</a:t>
              </a:r>
            </a:p>
          </p:txBody>
        </p:sp>
        <p:pic>
          <p:nvPicPr>
            <p:cNvPr id="35" name="Content Placeholder 3">
              <a:extLst>
                <a:ext uri="{FF2B5EF4-FFF2-40B4-BE49-F238E27FC236}">
                  <a16:creationId xmlns:a16="http://schemas.microsoft.com/office/drawing/2014/main" id="{17D43542-A13E-4233-A6B5-83F3707FA79E}"/>
                </a:ext>
              </a:extLst>
            </p:cNvPr>
            <p:cNvPicPr>
              <a:picLocks noChangeAspect="1"/>
            </p:cNvPicPr>
            <p:nvPr/>
          </p:nvPicPr>
          <p:blipFill>
            <a:blip r:embed="rId3"/>
            <a:stretch>
              <a:fillRect/>
            </a:stretch>
          </p:blipFill>
          <p:spPr>
            <a:xfrm>
              <a:off x="5596324" y="4959512"/>
              <a:ext cx="780738" cy="765256"/>
            </a:xfrm>
            <a:prstGeom prst="rect">
              <a:avLst/>
            </a:prstGeom>
          </p:spPr>
        </p:pic>
        <p:pic>
          <p:nvPicPr>
            <p:cNvPr id="36" name="Content Placeholder 3">
              <a:extLst>
                <a:ext uri="{FF2B5EF4-FFF2-40B4-BE49-F238E27FC236}">
                  <a16:creationId xmlns:a16="http://schemas.microsoft.com/office/drawing/2014/main" id="{ACB67DE1-E5EE-4801-A72E-FB70038FD854}"/>
                </a:ext>
              </a:extLst>
            </p:cNvPr>
            <p:cNvPicPr>
              <a:picLocks noChangeAspect="1"/>
            </p:cNvPicPr>
            <p:nvPr/>
          </p:nvPicPr>
          <p:blipFill>
            <a:blip r:embed="rId3"/>
            <a:stretch>
              <a:fillRect/>
            </a:stretch>
          </p:blipFill>
          <p:spPr>
            <a:xfrm>
              <a:off x="5596324" y="3429000"/>
              <a:ext cx="780738" cy="765256"/>
            </a:xfrm>
            <a:prstGeom prst="rect">
              <a:avLst/>
            </a:prstGeom>
          </p:spPr>
        </p:pic>
        <p:sp>
          <p:nvSpPr>
            <p:cNvPr id="37" name="Arrow: Bent 36">
              <a:extLst>
                <a:ext uri="{FF2B5EF4-FFF2-40B4-BE49-F238E27FC236}">
                  <a16:creationId xmlns:a16="http://schemas.microsoft.com/office/drawing/2014/main" id="{16A727CE-71F4-4728-BB15-BB32A807739C}"/>
                </a:ext>
              </a:extLst>
            </p:cNvPr>
            <p:cNvSpPr/>
            <p:nvPr/>
          </p:nvSpPr>
          <p:spPr>
            <a:xfrm>
              <a:off x="4754653" y="3705856"/>
              <a:ext cx="731493" cy="32099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8" name="Arrow: Bent 37">
              <a:extLst>
                <a:ext uri="{FF2B5EF4-FFF2-40B4-BE49-F238E27FC236}">
                  <a16:creationId xmlns:a16="http://schemas.microsoft.com/office/drawing/2014/main" id="{BD5810A2-EAB4-458E-95B6-94E1EC92507A}"/>
                </a:ext>
              </a:extLst>
            </p:cNvPr>
            <p:cNvSpPr/>
            <p:nvPr/>
          </p:nvSpPr>
          <p:spPr>
            <a:xfrm flipV="1">
              <a:off x="4754653" y="5126419"/>
              <a:ext cx="731493" cy="3360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39" name="Arrow: Bent 38">
              <a:extLst>
                <a:ext uri="{FF2B5EF4-FFF2-40B4-BE49-F238E27FC236}">
                  <a16:creationId xmlns:a16="http://schemas.microsoft.com/office/drawing/2014/main" id="{BB1EFB0B-06DB-4F94-8F8C-39BBF87FB819}"/>
                </a:ext>
              </a:extLst>
            </p:cNvPr>
            <p:cNvSpPr/>
            <p:nvPr/>
          </p:nvSpPr>
          <p:spPr>
            <a:xfrm rot="16200000" flipV="1">
              <a:off x="6712193" y="4908517"/>
              <a:ext cx="336001"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40" name="Arrow: Bent 39">
              <a:extLst>
                <a:ext uri="{FF2B5EF4-FFF2-40B4-BE49-F238E27FC236}">
                  <a16:creationId xmlns:a16="http://schemas.microsoft.com/office/drawing/2014/main" id="{C151CC4B-4AF5-4817-9201-4071C6883A17}"/>
                </a:ext>
              </a:extLst>
            </p:cNvPr>
            <p:cNvSpPr/>
            <p:nvPr/>
          </p:nvSpPr>
          <p:spPr>
            <a:xfrm rot="16200000" flipH="1" flipV="1">
              <a:off x="6729397" y="3524818"/>
              <a:ext cx="301589" cy="74311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42" name="Group 41">
            <a:extLst>
              <a:ext uri="{FF2B5EF4-FFF2-40B4-BE49-F238E27FC236}">
                <a16:creationId xmlns:a16="http://schemas.microsoft.com/office/drawing/2014/main" id="{7BA06315-220D-4BB8-BA45-2625778E179A}"/>
              </a:ext>
            </a:extLst>
          </p:cNvPr>
          <p:cNvGrpSpPr/>
          <p:nvPr/>
        </p:nvGrpSpPr>
        <p:grpSpPr>
          <a:xfrm>
            <a:off x="8455440" y="836510"/>
            <a:ext cx="3430301" cy="2737830"/>
            <a:chOff x="3289988" y="1690688"/>
            <a:chExt cx="3679619" cy="2829203"/>
          </a:xfrm>
        </p:grpSpPr>
        <p:pic>
          <p:nvPicPr>
            <p:cNvPr id="43" name="Content Placeholder 3">
              <a:extLst>
                <a:ext uri="{FF2B5EF4-FFF2-40B4-BE49-F238E27FC236}">
                  <a16:creationId xmlns:a16="http://schemas.microsoft.com/office/drawing/2014/main" id="{00061BD2-2561-49FD-8B93-7A1616CA508B}"/>
                </a:ext>
              </a:extLst>
            </p:cNvPr>
            <p:cNvPicPr>
              <a:picLocks noChangeAspect="1"/>
            </p:cNvPicPr>
            <p:nvPr/>
          </p:nvPicPr>
          <p:blipFill>
            <a:blip r:embed="rId3"/>
            <a:stretch>
              <a:fillRect/>
            </a:stretch>
          </p:blipFill>
          <p:spPr>
            <a:xfrm>
              <a:off x="3715247" y="1690688"/>
              <a:ext cx="780738" cy="765256"/>
            </a:xfrm>
            <a:prstGeom prst="rect">
              <a:avLst/>
            </a:prstGeom>
          </p:spPr>
        </p:pic>
        <p:sp>
          <p:nvSpPr>
            <p:cNvPr id="44" name="Cylinder 43">
              <a:extLst>
                <a:ext uri="{FF2B5EF4-FFF2-40B4-BE49-F238E27FC236}">
                  <a16:creationId xmlns:a16="http://schemas.microsoft.com/office/drawing/2014/main" id="{A0AB77D5-5709-44CF-B646-4D33A490EFB1}"/>
                </a:ext>
              </a:extLst>
            </p:cNvPr>
            <p:cNvSpPr/>
            <p:nvPr/>
          </p:nvSpPr>
          <p:spPr>
            <a:xfrm>
              <a:off x="5056874" y="2870413"/>
              <a:ext cx="457200" cy="6390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45" name="Content Placeholder 3">
              <a:extLst>
                <a:ext uri="{FF2B5EF4-FFF2-40B4-BE49-F238E27FC236}">
                  <a16:creationId xmlns:a16="http://schemas.microsoft.com/office/drawing/2014/main" id="{91D965F8-2732-42DB-B2F1-5A57CFACD100}"/>
                </a:ext>
              </a:extLst>
            </p:cNvPr>
            <p:cNvPicPr>
              <a:picLocks noChangeAspect="1"/>
            </p:cNvPicPr>
            <p:nvPr/>
          </p:nvPicPr>
          <p:blipFill>
            <a:blip r:embed="rId3"/>
            <a:stretch>
              <a:fillRect/>
            </a:stretch>
          </p:blipFill>
          <p:spPr>
            <a:xfrm>
              <a:off x="6074963" y="1690688"/>
              <a:ext cx="780738" cy="765256"/>
            </a:xfrm>
            <a:prstGeom prst="rect">
              <a:avLst/>
            </a:prstGeom>
          </p:spPr>
        </p:pic>
        <p:sp>
          <p:nvSpPr>
            <p:cNvPr id="46" name="Arrow: Right 45">
              <a:extLst>
                <a:ext uri="{FF2B5EF4-FFF2-40B4-BE49-F238E27FC236}">
                  <a16:creationId xmlns:a16="http://schemas.microsoft.com/office/drawing/2014/main" id="{A46B2227-1519-4076-8ABD-C7BEEC0AE178}"/>
                </a:ext>
              </a:extLst>
            </p:cNvPr>
            <p:cNvSpPr/>
            <p:nvPr/>
          </p:nvSpPr>
          <p:spPr>
            <a:xfrm>
              <a:off x="4612903"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Arrow: Right 46">
              <a:extLst>
                <a:ext uri="{FF2B5EF4-FFF2-40B4-BE49-F238E27FC236}">
                  <a16:creationId xmlns:a16="http://schemas.microsoft.com/office/drawing/2014/main" id="{E7D7A55C-20FD-463E-A174-61E0697C4380}"/>
                </a:ext>
              </a:extLst>
            </p:cNvPr>
            <p:cNvSpPr/>
            <p:nvPr/>
          </p:nvSpPr>
          <p:spPr>
            <a:xfrm>
              <a:off x="5624251"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TextBox 8">
              <a:extLst>
                <a:ext uri="{FF2B5EF4-FFF2-40B4-BE49-F238E27FC236}">
                  <a16:creationId xmlns:a16="http://schemas.microsoft.com/office/drawing/2014/main" id="{93B39A37-81AA-4101-B0AE-42474F961CED}"/>
                </a:ext>
              </a:extLst>
            </p:cNvPr>
            <p:cNvSpPr txBox="1"/>
            <p:nvPr/>
          </p:nvSpPr>
          <p:spPr>
            <a:xfrm>
              <a:off x="3715247" y="2417617"/>
              <a:ext cx="780738" cy="3498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82828"/>
                  </a:solidFill>
                  <a:effectLst/>
                  <a:uLnTx/>
                  <a:uFillTx/>
                  <a:latin typeface="Segoe UI Semilight"/>
                  <a:ea typeface="+mn-ea"/>
                  <a:cs typeface="+mn-cs"/>
                </a:rPr>
                <a:t>Start</a:t>
              </a:r>
            </a:p>
          </p:txBody>
        </p:sp>
        <p:sp>
          <p:nvSpPr>
            <p:cNvPr id="49" name="TextBox 9">
              <a:extLst>
                <a:ext uri="{FF2B5EF4-FFF2-40B4-BE49-F238E27FC236}">
                  <a16:creationId xmlns:a16="http://schemas.microsoft.com/office/drawing/2014/main" id="{FA823AF9-5058-46F6-986B-41E6A4F449F4}"/>
                </a:ext>
              </a:extLst>
            </p:cNvPr>
            <p:cNvSpPr txBox="1"/>
            <p:nvPr/>
          </p:nvSpPr>
          <p:spPr>
            <a:xfrm>
              <a:off x="5933100" y="2417617"/>
              <a:ext cx="1036507" cy="3498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82828"/>
                  </a:solidFill>
                  <a:effectLst/>
                  <a:uLnTx/>
                  <a:uFillTx/>
                  <a:latin typeface="Segoe UI Semilight"/>
                  <a:ea typeface="+mn-ea"/>
                  <a:cs typeface="+mn-cs"/>
                </a:rPr>
                <a:t>DoWork</a:t>
              </a:r>
              <a:endParaRPr kumimoji="0" lang="en-US" sz="1600" b="0" i="0" u="none" strike="noStrike" kern="1200" cap="none" spc="0" normalizeH="0" baseline="0" noProof="0" dirty="0">
                <a:ln>
                  <a:noFill/>
                </a:ln>
                <a:solidFill>
                  <a:srgbClr val="282828"/>
                </a:solidFill>
                <a:effectLst/>
                <a:uLnTx/>
                <a:uFillTx/>
                <a:latin typeface="Segoe UI Semilight"/>
                <a:ea typeface="+mn-ea"/>
                <a:cs typeface="+mn-cs"/>
              </a:endParaRPr>
            </a:p>
          </p:txBody>
        </p:sp>
        <p:sp>
          <p:nvSpPr>
            <p:cNvPr id="50" name="Cylinder 49">
              <a:extLst>
                <a:ext uri="{FF2B5EF4-FFF2-40B4-BE49-F238E27FC236}">
                  <a16:creationId xmlns:a16="http://schemas.microsoft.com/office/drawing/2014/main" id="{E692556F-F0A9-4708-BE4E-13B034B499B2}"/>
                </a:ext>
              </a:extLst>
            </p:cNvPr>
            <p:cNvSpPr/>
            <p:nvPr/>
          </p:nvSpPr>
          <p:spPr>
            <a:xfrm>
              <a:off x="5056874" y="1690688"/>
              <a:ext cx="457200" cy="72692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Arrow: Bent 50">
              <a:extLst>
                <a:ext uri="{FF2B5EF4-FFF2-40B4-BE49-F238E27FC236}">
                  <a16:creationId xmlns:a16="http://schemas.microsoft.com/office/drawing/2014/main" id="{D2088F79-11B3-4F1A-919B-1C0835F8930F}"/>
                </a:ext>
              </a:extLst>
            </p:cNvPr>
            <p:cNvSpPr/>
            <p:nvPr/>
          </p:nvSpPr>
          <p:spPr>
            <a:xfrm flipV="1">
              <a:off x="4051677" y="2786947"/>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2" name="Arrow: Bent 51">
              <a:extLst>
                <a:ext uri="{FF2B5EF4-FFF2-40B4-BE49-F238E27FC236}">
                  <a16:creationId xmlns:a16="http://schemas.microsoft.com/office/drawing/2014/main" id="{42D8C004-313E-4C1A-BE3E-0872B98137D3}"/>
                </a:ext>
              </a:extLst>
            </p:cNvPr>
            <p:cNvSpPr/>
            <p:nvPr/>
          </p:nvSpPr>
          <p:spPr>
            <a:xfrm flipH="1" flipV="1">
              <a:off x="5645119" y="2786946"/>
              <a:ext cx="901761" cy="532613"/>
            </a:xfrm>
            <a:prstGeom prst="bentArrow">
              <a:avLst>
                <a:gd name="adj1" fmla="val 2103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Semilight"/>
                <a:ea typeface="+mn-ea"/>
                <a:cs typeface="+mn-cs"/>
              </a:endParaRPr>
            </a:p>
          </p:txBody>
        </p:sp>
        <p:pic>
          <p:nvPicPr>
            <p:cNvPr id="53" name="Content Placeholder 3">
              <a:extLst>
                <a:ext uri="{FF2B5EF4-FFF2-40B4-BE49-F238E27FC236}">
                  <a16:creationId xmlns:a16="http://schemas.microsoft.com/office/drawing/2014/main" id="{0B3EC8BE-DBAF-478D-91A4-3785C352E71E}"/>
                </a:ext>
              </a:extLst>
            </p:cNvPr>
            <p:cNvPicPr>
              <a:picLocks noChangeAspect="1"/>
            </p:cNvPicPr>
            <p:nvPr/>
          </p:nvPicPr>
          <p:blipFill>
            <a:blip r:embed="rId3"/>
            <a:stretch>
              <a:fillRect/>
            </a:stretch>
          </p:blipFill>
          <p:spPr>
            <a:xfrm>
              <a:off x="3789471" y="3479006"/>
              <a:ext cx="780738" cy="765256"/>
            </a:xfrm>
            <a:prstGeom prst="rect">
              <a:avLst/>
            </a:prstGeom>
          </p:spPr>
        </p:pic>
        <p:sp>
          <p:nvSpPr>
            <p:cNvPr id="54" name="Arrow: Bent 53">
              <a:extLst>
                <a:ext uri="{FF2B5EF4-FFF2-40B4-BE49-F238E27FC236}">
                  <a16:creationId xmlns:a16="http://schemas.microsoft.com/office/drawing/2014/main" id="{14A503EF-E616-40D2-8E84-3B4AC98922F6}"/>
                </a:ext>
              </a:extLst>
            </p:cNvPr>
            <p:cNvSpPr/>
            <p:nvPr/>
          </p:nvSpPr>
          <p:spPr>
            <a:xfrm rot="16200000" flipV="1">
              <a:off x="4816460" y="3415851"/>
              <a:ext cx="336001" cy="743115"/>
            </a:xfrm>
            <a:prstGeom prst="bentArrow">
              <a:avLst>
                <a:gd name="adj1" fmla="val 31692"/>
                <a:gd name="adj2" fmla="val 2946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55" name="TextBox 15">
              <a:extLst>
                <a:ext uri="{FF2B5EF4-FFF2-40B4-BE49-F238E27FC236}">
                  <a16:creationId xmlns:a16="http://schemas.microsoft.com/office/drawing/2014/main" id="{EE117492-373B-4388-972F-A269F6C6BFA3}"/>
                </a:ext>
              </a:extLst>
            </p:cNvPr>
            <p:cNvSpPr txBox="1"/>
            <p:nvPr/>
          </p:nvSpPr>
          <p:spPr>
            <a:xfrm>
              <a:off x="3597856" y="4170038"/>
              <a:ext cx="1163967" cy="34985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err="1">
                  <a:ln>
                    <a:noFill/>
                  </a:ln>
                  <a:solidFill>
                    <a:srgbClr val="282828"/>
                  </a:solidFill>
                  <a:effectLst/>
                  <a:uLnTx/>
                  <a:uFillTx/>
                  <a:latin typeface="Segoe UI Semilight"/>
                  <a:ea typeface="+mn-ea"/>
                  <a:cs typeface="+mn-cs"/>
                </a:rPr>
                <a:t>GetStatus</a:t>
              </a:r>
              <a:endParaRPr kumimoji="0" lang="en-US" sz="1600" b="0" i="0" u="none" strike="noStrike" kern="1200" cap="none" spc="0" normalizeH="0" baseline="0" noProof="0" dirty="0">
                <a:ln>
                  <a:noFill/>
                </a:ln>
                <a:solidFill>
                  <a:srgbClr val="282828"/>
                </a:solidFill>
                <a:effectLst/>
                <a:uLnTx/>
                <a:uFillTx/>
                <a:latin typeface="Segoe UI Semilight"/>
                <a:ea typeface="+mn-ea"/>
                <a:cs typeface="+mn-cs"/>
              </a:endParaRPr>
            </a:p>
          </p:txBody>
        </p:sp>
        <p:sp>
          <p:nvSpPr>
            <p:cNvPr id="56" name="Arrow: Right 55">
              <a:extLst>
                <a:ext uri="{FF2B5EF4-FFF2-40B4-BE49-F238E27FC236}">
                  <a16:creationId xmlns:a16="http://schemas.microsoft.com/office/drawing/2014/main" id="{1389D226-28D3-40FE-863A-DF0EB8F758B7}"/>
                </a:ext>
              </a:extLst>
            </p:cNvPr>
            <p:cNvSpPr/>
            <p:nvPr/>
          </p:nvSpPr>
          <p:spPr>
            <a:xfrm>
              <a:off x="3291084" y="1956651"/>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Arrow: Right 56">
              <a:extLst>
                <a:ext uri="{FF2B5EF4-FFF2-40B4-BE49-F238E27FC236}">
                  <a16:creationId xmlns:a16="http://schemas.microsoft.com/office/drawing/2014/main" id="{01089C0F-175B-46F3-8A89-35AD553616D3}"/>
                </a:ext>
              </a:extLst>
            </p:cNvPr>
            <p:cNvSpPr/>
            <p:nvPr/>
          </p:nvSpPr>
          <p:spPr>
            <a:xfrm>
              <a:off x="3289988" y="3744969"/>
              <a:ext cx="340535" cy="2333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8" name="TextBox 57">
            <a:extLst>
              <a:ext uri="{FF2B5EF4-FFF2-40B4-BE49-F238E27FC236}">
                <a16:creationId xmlns:a16="http://schemas.microsoft.com/office/drawing/2014/main" id="{2BF6ECFD-65B1-4696-879D-FCD49C4C7A98}"/>
              </a:ext>
            </a:extLst>
          </p:cNvPr>
          <p:cNvSpPr txBox="1"/>
          <p:nvPr/>
        </p:nvSpPr>
        <p:spPr>
          <a:xfrm>
            <a:off x="8558281" y="192028"/>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err="1">
                <a:ln>
                  <a:noFill/>
                </a:ln>
                <a:gradFill>
                  <a:gsLst>
                    <a:gs pos="2917">
                      <a:srgbClr val="282828"/>
                    </a:gs>
                    <a:gs pos="30000">
                      <a:srgbClr val="282828"/>
                    </a:gs>
                  </a:gsLst>
                  <a:lin ang="5400000" scaled="0"/>
                </a:gradFill>
                <a:effectLst/>
                <a:uLnTx/>
                <a:uFillTx/>
                <a:latin typeface="Segoe UI Semilight"/>
                <a:ea typeface="+mn-ea"/>
                <a:cs typeface="+mn-cs"/>
              </a:rPr>
              <a:t>Async</a:t>
            </a: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 HTTP APIs</a:t>
            </a:r>
          </a:p>
        </p:txBody>
      </p:sp>
      <p:pic>
        <p:nvPicPr>
          <p:cNvPr id="60" name="Content Placeholder 17">
            <a:extLst>
              <a:ext uri="{FF2B5EF4-FFF2-40B4-BE49-F238E27FC236}">
                <a16:creationId xmlns:a16="http://schemas.microsoft.com/office/drawing/2014/main" id="{8D30381E-B4F0-4A12-80F4-20417C1B8744}"/>
              </a:ext>
            </a:extLst>
          </p:cNvPr>
          <p:cNvPicPr>
            <a:picLocks noGrp="1" noChangeAspect="1"/>
          </p:cNvPicPr>
          <p:nvPr/>
        </p:nvPicPr>
        <p:blipFill>
          <a:blip r:embed="rId4"/>
          <a:stretch>
            <a:fillRect/>
          </a:stretch>
        </p:blipFill>
        <p:spPr>
          <a:xfrm>
            <a:off x="6707393" y="4470590"/>
            <a:ext cx="5258027" cy="2204154"/>
          </a:xfrm>
          <a:prstGeom prst="rect">
            <a:avLst/>
          </a:prstGeom>
        </p:spPr>
      </p:pic>
      <p:sp>
        <p:nvSpPr>
          <p:cNvPr id="61" name="TextBox 60">
            <a:extLst>
              <a:ext uri="{FF2B5EF4-FFF2-40B4-BE49-F238E27FC236}">
                <a16:creationId xmlns:a16="http://schemas.microsoft.com/office/drawing/2014/main" id="{980A6989-411A-4424-9068-ADAFD614A5D2}"/>
              </a:ext>
            </a:extLst>
          </p:cNvPr>
          <p:cNvSpPr txBox="1"/>
          <p:nvPr/>
        </p:nvSpPr>
        <p:spPr>
          <a:xfrm>
            <a:off x="6838845" y="4150004"/>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Human Interaction</a:t>
            </a:r>
          </a:p>
        </p:txBody>
      </p:sp>
      <p:grpSp>
        <p:nvGrpSpPr>
          <p:cNvPr id="59" name="Group 58">
            <a:extLst>
              <a:ext uri="{FF2B5EF4-FFF2-40B4-BE49-F238E27FC236}">
                <a16:creationId xmlns:a16="http://schemas.microsoft.com/office/drawing/2014/main" id="{2EB7F5E9-A672-485F-97F9-FD15B1B8A1B1}"/>
              </a:ext>
            </a:extLst>
          </p:cNvPr>
          <p:cNvGrpSpPr/>
          <p:nvPr/>
        </p:nvGrpSpPr>
        <p:grpSpPr>
          <a:xfrm>
            <a:off x="4733988" y="2288475"/>
            <a:ext cx="2232265" cy="1810955"/>
            <a:chOff x="4733988" y="2288475"/>
            <a:chExt cx="2232265" cy="1810955"/>
          </a:xfrm>
        </p:grpSpPr>
        <p:sp>
          <p:nvSpPr>
            <p:cNvPr id="41" name="Arrow: Circular 40">
              <a:extLst>
                <a:ext uri="{FF2B5EF4-FFF2-40B4-BE49-F238E27FC236}">
                  <a16:creationId xmlns:a16="http://schemas.microsoft.com/office/drawing/2014/main" id="{8DCDA653-B8FB-4707-8E57-DEBE34CDD0B6}"/>
                </a:ext>
              </a:extLst>
            </p:cNvPr>
            <p:cNvSpPr/>
            <p:nvPr/>
          </p:nvSpPr>
          <p:spPr bwMode="auto">
            <a:xfrm rot="10327359">
              <a:off x="5135453" y="2288475"/>
              <a:ext cx="1830800" cy="1810955"/>
            </a:xfrm>
            <a:prstGeom prst="circularArrow">
              <a:avLst>
                <a:gd name="adj1" fmla="val 12500"/>
                <a:gd name="adj2" fmla="val 1142319"/>
                <a:gd name="adj3" fmla="val 20457681"/>
                <a:gd name="adj4" fmla="val 831748"/>
                <a:gd name="adj5" fmla="val 125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4" name="Content Placeholder 3">
              <a:extLst>
                <a:ext uri="{FF2B5EF4-FFF2-40B4-BE49-F238E27FC236}">
                  <a16:creationId xmlns:a16="http://schemas.microsoft.com/office/drawing/2014/main" id="{60A439B9-6C60-4CE8-9342-6AE158E64AA8}"/>
                </a:ext>
              </a:extLst>
            </p:cNvPr>
            <p:cNvPicPr>
              <a:picLocks noChangeAspect="1"/>
            </p:cNvPicPr>
            <p:nvPr/>
          </p:nvPicPr>
          <p:blipFill>
            <a:blip r:embed="rId3"/>
            <a:stretch>
              <a:fillRect/>
            </a:stretch>
          </p:blipFill>
          <p:spPr>
            <a:xfrm>
              <a:off x="5720661" y="2850202"/>
              <a:ext cx="716719" cy="666476"/>
            </a:xfrm>
            <a:prstGeom prst="rect">
              <a:avLst/>
            </a:prstGeom>
          </p:spPr>
        </p:pic>
        <p:sp>
          <p:nvSpPr>
            <p:cNvPr id="65" name="Arrow: Right 64">
              <a:extLst>
                <a:ext uri="{FF2B5EF4-FFF2-40B4-BE49-F238E27FC236}">
                  <a16:creationId xmlns:a16="http://schemas.microsoft.com/office/drawing/2014/main" id="{3DCE83A1-3AE8-487D-A3C1-9B40528A5CB5}"/>
                </a:ext>
              </a:extLst>
            </p:cNvPr>
            <p:cNvSpPr/>
            <p:nvPr/>
          </p:nvSpPr>
          <p:spPr>
            <a:xfrm>
              <a:off x="4733988" y="268555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Arrow: Right 65">
              <a:extLst>
                <a:ext uri="{FF2B5EF4-FFF2-40B4-BE49-F238E27FC236}">
                  <a16:creationId xmlns:a16="http://schemas.microsoft.com/office/drawing/2014/main" id="{95E39117-16BE-46AE-8A8E-BB6ABFFC3E6A}"/>
                </a:ext>
              </a:extLst>
            </p:cNvPr>
            <p:cNvSpPr/>
            <p:nvPr/>
          </p:nvSpPr>
          <p:spPr>
            <a:xfrm>
              <a:off x="4741810" y="3032853"/>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Arrow: Right 66">
              <a:extLst>
                <a:ext uri="{FF2B5EF4-FFF2-40B4-BE49-F238E27FC236}">
                  <a16:creationId xmlns:a16="http://schemas.microsoft.com/office/drawing/2014/main" id="{0303C0F9-774E-4C92-8AE2-DB2897990FCA}"/>
                </a:ext>
              </a:extLst>
            </p:cNvPr>
            <p:cNvSpPr/>
            <p:nvPr/>
          </p:nvSpPr>
          <p:spPr>
            <a:xfrm>
              <a:off x="4741810" y="3350061"/>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Arrow: Right 67">
              <a:extLst>
                <a:ext uri="{FF2B5EF4-FFF2-40B4-BE49-F238E27FC236}">
                  <a16:creationId xmlns:a16="http://schemas.microsoft.com/office/drawing/2014/main" id="{70A20E7D-5B06-4980-80E9-CB7DBBDB2DBA}"/>
                </a:ext>
              </a:extLst>
            </p:cNvPr>
            <p:cNvSpPr/>
            <p:nvPr/>
          </p:nvSpPr>
          <p:spPr>
            <a:xfrm>
              <a:off x="4741810" y="3663094"/>
              <a:ext cx="312612" cy="2032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9" name="TextBox 68">
            <a:extLst>
              <a:ext uri="{FF2B5EF4-FFF2-40B4-BE49-F238E27FC236}">
                <a16:creationId xmlns:a16="http://schemas.microsoft.com/office/drawing/2014/main" id="{6BD054E4-9D55-46FA-87D2-527FB90B2652}"/>
              </a:ext>
            </a:extLst>
          </p:cNvPr>
          <p:cNvSpPr txBox="1"/>
          <p:nvPr/>
        </p:nvSpPr>
        <p:spPr>
          <a:xfrm>
            <a:off x="2426596" y="2109940"/>
            <a:ext cx="332411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282828"/>
                    </a:gs>
                    <a:gs pos="30000">
                      <a:srgbClr val="282828"/>
                    </a:gs>
                  </a:gsLst>
                  <a:lin ang="5400000" scaled="0"/>
                </a:gradFill>
                <a:effectLst/>
                <a:uLnTx/>
                <a:uFillTx/>
                <a:latin typeface="Segoe UI Semilight"/>
                <a:ea typeface="+mn-ea"/>
                <a:cs typeface="+mn-cs"/>
              </a:rPr>
              <a:t>Stateful Singletons</a:t>
            </a:r>
          </a:p>
        </p:txBody>
      </p:sp>
    </p:spTree>
    <p:extLst>
      <p:ext uri="{BB962C8B-B14F-4D97-AF65-F5344CB8AC3E}">
        <p14:creationId xmlns:p14="http://schemas.microsoft.com/office/powerpoint/2010/main" val="3417589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Deployment and management isolation</a:t>
            </a:r>
          </a:p>
        </p:txBody>
      </p:sp>
      <p:pic>
        <p:nvPicPr>
          <p:cNvPr id="9" name="Content Placeholde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96" y="3710423"/>
            <a:ext cx="780180" cy="780180"/>
          </a:xfrm>
          <a:prstGeom prst="rect">
            <a:avLst/>
          </a:prstGeom>
        </p:spPr>
      </p:pic>
      <p:pic>
        <p:nvPicPr>
          <p:cNvPr id="10" name="Content Placeholder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96" y="5058399"/>
            <a:ext cx="780180" cy="780180"/>
          </a:xfrm>
          <a:prstGeom prst="rect">
            <a:avLst/>
          </a:prstGeom>
        </p:spPr>
      </p:pic>
      <p:sp>
        <p:nvSpPr>
          <p:cNvPr id="17" name="TextBox 16"/>
          <p:cNvSpPr txBox="1"/>
          <p:nvPr/>
        </p:nvSpPr>
        <p:spPr>
          <a:xfrm>
            <a:off x="1870988" y="2567898"/>
            <a:ext cx="1178065" cy="331899"/>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ysClr val="windowText" lastClr="000000"/>
                </a:solidFill>
                <a:effectLst/>
                <a:uLnTx/>
                <a:uFillTx/>
                <a:latin typeface="Segoe UI Semilight"/>
                <a:ea typeface="+mn-ea"/>
                <a:cs typeface="+mn-cs"/>
              </a:rPr>
              <a:t>Customers</a:t>
            </a: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9" name="TextBox 18"/>
          <p:cNvSpPr txBox="1"/>
          <p:nvPr/>
        </p:nvSpPr>
        <p:spPr>
          <a:xfrm>
            <a:off x="1870989" y="3915873"/>
            <a:ext cx="1174633"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Products</a:t>
            </a:r>
          </a:p>
        </p:txBody>
      </p:sp>
      <p:sp>
        <p:nvSpPr>
          <p:cNvPr id="21" name="TextBox 20"/>
          <p:cNvSpPr txBox="1"/>
          <p:nvPr/>
        </p:nvSpPr>
        <p:spPr>
          <a:xfrm>
            <a:off x="1870989" y="5263849"/>
            <a:ext cx="1174633" cy="374793"/>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t>
            </a:r>
          </a:p>
        </p:txBody>
      </p:sp>
      <p:grpSp>
        <p:nvGrpSpPr>
          <p:cNvPr id="52" name="Group 51"/>
          <p:cNvGrpSpPr/>
          <p:nvPr/>
        </p:nvGrpSpPr>
        <p:grpSpPr>
          <a:xfrm>
            <a:off x="8406756" y="2755294"/>
            <a:ext cx="3003448" cy="2695950"/>
            <a:chOff x="8349927" y="2083590"/>
            <a:chExt cx="3003873" cy="2696332"/>
          </a:xfrm>
        </p:grpSpPr>
        <p:grpSp>
          <p:nvGrpSpPr>
            <p:cNvPr id="50" name="Group 49"/>
            <p:cNvGrpSpPr/>
            <p:nvPr/>
          </p:nvGrpSpPr>
          <p:grpSpPr>
            <a:xfrm>
              <a:off x="8349927" y="2083590"/>
              <a:ext cx="3003873" cy="2696332"/>
              <a:chOff x="8349927" y="2083590"/>
              <a:chExt cx="3003873" cy="2696332"/>
            </a:xfrm>
          </p:grpSpPr>
          <p:pic>
            <p:nvPicPr>
              <p:cNvPr id="35" name="Picture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573510" y="3038855"/>
                <a:ext cx="780290" cy="780290"/>
              </a:xfrm>
              <a:prstGeom prst="rect">
                <a:avLst/>
              </a:prstGeom>
            </p:spPr>
          </p:pic>
          <p:cxnSp>
            <p:nvCxnSpPr>
              <p:cNvPr id="39" name="Connector: Elbow 38"/>
              <p:cNvCxnSpPr>
                <a:stCxn id="35" idx="1"/>
                <a:endCxn id="26" idx="3"/>
              </p:cNvCxnSpPr>
              <p:nvPr/>
            </p:nvCxnSpPr>
            <p:spPr>
              <a:xfrm rot="10800000">
                <a:off x="8349929" y="2083590"/>
                <a:ext cx="2223582" cy="134541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p:cNvCxnSpPr>
                <a:cxnSpLocks/>
                <a:stCxn id="35" idx="1"/>
                <a:endCxn id="30" idx="3"/>
              </p:cNvCxnSpPr>
              <p:nvPr/>
            </p:nvCxnSpPr>
            <p:spPr>
              <a:xfrm rot="10800000" flipV="1">
                <a:off x="8349929" y="3429000"/>
                <a:ext cx="2223582" cy="1350922"/>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cxnSpLocks/>
                <a:stCxn id="35" idx="1"/>
                <a:endCxn id="29" idx="3"/>
              </p:cNvCxnSpPr>
              <p:nvPr/>
            </p:nvCxnSpPr>
            <p:spPr>
              <a:xfrm flipH="1">
                <a:off x="8349927" y="3429001"/>
                <a:ext cx="2223583" cy="27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1" name="TextBox 50"/>
            <p:cNvSpPr txBox="1"/>
            <p:nvPr/>
          </p:nvSpPr>
          <p:spPr>
            <a:xfrm>
              <a:off x="9738841" y="3151999"/>
              <a:ext cx="723377" cy="277038"/>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light"/>
                  <a:ea typeface="+mn-ea"/>
                  <a:cs typeface="+mn-cs"/>
                </a:rPr>
                <a:t>API calls</a:t>
              </a:r>
            </a:p>
          </p:txBody>
        </p:sp>
      </p:grpSp>
      <p:grpSp>
        <p:nvGrpSpPr>
          <p:cNvPr id="69" name="Group 68"/>
          <p:cNvGrpSpPr/>
          <p:nvPr/>
        </p:nvGrpSpPr>
        <p:grpSpPr>
          <a:xfrm>
            <a:off x="3045622" y="2362446"/>
            <a:ext cx="5361135" cy="3476131"/>
            <a:chOff x="3045187" y="1690686"/>
            <a:chExt cx="5361896" cy="3476624"/>
          </a:xfrm>
        </p:grpSpPr>
        <p:grpSp>
          <p:nvGrpSpPr>
            <p:cNvPr id="31" name="Group 30"/>
            <p:cNvGrpSpPr/>
            <p:nvPr/>
          </p:nvGrpSpPr>
          <p:grpSpPr>
            <a:xfrm>
              <a:off x="4182899" y="1690686"/>
              <a:ext cx="4224184" cy="3476624"/>
              <a:chOff x="5705855" y="1690688"/>
              <a:chExt cx="4224184" cy="3476624"/>
            </a:xfrm>
          </p:grpSpPr>
          <p:pic>
            <p:nvPicPr>
              <p:cNvPr id="23" name="Picture 2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3045137"/>
                <a:ext cx="780290" cy="780290"/>
              </a:xfrm>
              <a:prstGeom prst="rect">
                <a:avLst/>
              </a:prstGeom>
            </p:spPr>
          </p:pic>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1690688"/>
                <a:ext cx="780290" cy="780290"/>
              </a:xfrm>
              <a:prstGeom prst="rect">
                <a:avLst/>
              </a:prstGeom>
            </p:spPr>
          </p:pic>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05855" y="4387022"/>
                <a:ext cx="780290" cy="780290"/>
              </a:xfrm>
              <a:prstGeom prst="rect">
                <a:avLst/>
              </a:prstGeom>
            </p:spPr>
          </p:pic>
          <p:sp>
            <p:nvSpPr>
              <p:cNvPr id="26" name="TextBox 25"/>
              <p:cNvSpPr txBox="1"/>
              <p:nvPr/>
            </p:nvSpPr>
            <p:spPr>
              <a:xfrm>
                <a:off x="6690030" y="1896167"/>
                <a:ext cx="3240009" cy="374846"/>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customers.azurewebsites.net</a:t>
                </a:r>
              </a:p>
            </p:txBody>
          </p:sp>
          <p:sp>
            <p:nvSpPr>
              <p:cNvPr id="29" name="TextBox 28"/>
              <p:cNvSpPr txBox="1"/>
              <p:nvPr/>
            </p:nvSpPr>
            <p:spPr>
              <a:xfrm>
                <a:off x="6690030" y="3244332"/>
                <a:ext cx="3240008" cy="374846"/>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products.azurewebsites.net</a:t>
                </a:r>
              </a:p>
            </p:txBody>
          </p:sp>
          <p:sp>
            <p:nvSpPr>
              <p:cNvPr id="30" name="TextBox 29"/>
              <p:cNvSpPr txBox="1"/>
              <p:nvPr/>
            </p:nvSpPr>
            <p:spPr>
              <a:xfrm>
                <a:off x="6690031" y="4592501"/>
                <a:ext cx="3240008" cy="374846"/>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orders.azurewebsites.net</a:t>
                </a:r>
              </a:p>
            </p:txBody>
          </p:sp>
        </p:grpSp>
        <p:cxnSp>
          <p:nvCxnSpPr>
            <p:cNvPr id="56" name="Straight Arrow Connector 55"/>
            <p:cNvCxnSpPr>
              <a:cxnSpLocks/>
              <a:stCxn id="17" idx="3"/>
              <a:endCxn id="24" idx="1"/>
            </p:cNvCxnSpPr>
            <p:nvPr/>
          </p:nvCxnSpPr>
          <p:spPr>
            <a:xfrm>
              <a:off x="3048618" y="2062141"/>
              <a:ext cx="1134281" cy="18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cxnSpLocks/>
              <a:stCxn id="19" idx="3"/>
              <a:endCxn id="23" idx="1"/>
            </p:cNvCxnSpPr>
            <p:nvPr/>
          </p:nvCxnSpPr>
          <p:spPr>
            <a:xfrm>
              <a:off x="3045187" y="3431757"/>
              <a:ext cx="1137712" cy="35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cxnSpLocks/>
              <a:stCxn id="21" idx="3"/>
              <a:endCxn id="25" idx="1"/>
            </p:cNvCxnSpPr>
            <p:nvPr/>
          </p:nvCxnSpPr>
          <p:spPr>
            <a:xfrm flipV="1">
              <a:off x="3045187" y="4777165"/>
              <a:ext cx="1137712" cy="27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7" name="Content Placeholder 7">
            <a:extLst>
              <a:ext uri="{FF2B5EF4-FFF2-40B4-BE49-F238E27FC236}">
                <a16:creationId xmlns:a16="http://schemas.microsoft.com/office/drawing/2014/main" id="{EDD57BE1-51FF-4702-9B26-FAB18729A4C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96" y="2362445"/>
            <a:ext cx="780180" cy="780180"/>
          </a:xfrm>
          <a:prstGeom prst="rect">
            <a:avLst/>
          </a:prstGeom>
        </p:spPr>
      </p:pic>
    </p:spTree>
    <p:extLst>
      <p:ext uri="{BB962C8B-B14F-4D97-AF65-F5344CB8AC3E}">
        <p14:creationId xmlns:p14="http://schemas.microsoft.com/office/powerpoint/2010/main" val="2552885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extBox 32"/>
          <p:cNvSpPr txBox="1"/>
          <p:nvPr/>
        </p:nvSpPr>
        <p:spPr>
          <a:xfrm>
            <a:off x="127478" y="6344240"/>
            <a:ext cx="3146569" cy="37479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API proxy endpoints</a:t>
            </a:r>
          </a:p>
        </p:txBody>
      </p:sp>
      <p:sp>
        <p:nvSpPr>
          <p:cNvPr id="43" name="TextBox 42"/>
          <p:cNvSpPr txBox="1"/>
          <p:nvPr/>
        </p:nvSpPr>
        <p:spPr>
          <a:xfrm>
            <a:off x="68746" y="5994987"/>
            <a:ext cx="326403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err="1">
                <a:ln>
                  <a:noFill/>
                </a:ln>
                <a:solidFill>
                  <a:sysClr val="windowText" lastClr="000000"/>
                </a:solidFill>
                <a:effectLst/>
                <a:uLnTx/>
                <a:uFillTx/>
                <a:latin typeface="Segoe UI Semilight"/>
                <a:ea typeface="+mn-ea"/>
                <a:cs typeface="+mn-cs"/>
              </a:rPr>
              <a:t>HttpTrigger</a:t>
            </a: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 function endpoints</a:t>
            </a:r>
          </a:p>
        </p:txBody>
      </p:sp>
      <p:sp>
        <p:nvSpPr>
          <p:cNvPr id="36" name="TextBox 35"/>
          <p:cNvSpPr txBox="1"/>
          <p:nvPr/>
        </p:nvSpPr>
        <p:spPr>
          <a:xfrm>
            <a:off x="161263" y="5713187"/>
            <a:ext cx="689712" cy="280678"/>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Segoe UI Semilight"/>
                <a:ea typeface="+mn-ea"/>
                <a:cs typeface="+mn-cs"/>
              </a:rPr>
              <a:t>Key:</a:t>
            </a:r>
          </a:p>
        </p:txBody>
      </p:sp>
      <p:sp>
        <p:nvSpPr>
          <p:cNvPr id="22" name="Rectangle 21"/>
          <p:cNvSpPr/>
          <p:nvPr/>
        </p:nvSpPr>
        <p:spPr>
          <a:xfrm>
            <a:off x="2849136" y="2327072"/>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light"/>
                <a:ea typeface="+mn-ea"/>
                <a:cs typeface="+mn-cs"/>
              </a:rPr>
              <a:t>Function app A</a:t>
            </a:r>
          </a:p>
        </p:txBody>
      </p:sp>
      <p:sp>
        <p:nvSpPr>
          <p:cNvPr id="28" name="Rectangle 27"/>
          <p:cNvSpPr/>
          <p:nvPr/>
        </p:nvSpPr>
        <p:spPr>
          <a:xfrm>
            <a:off x="2627085" y="2832433"/>
            <a:ext cx="1245983"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a:t>
            </a:r>
            <a:r>
              <a:rPr kumimoji="0" lang="en-US" sz="1568" b="0" i="0" u="none" strike="noStrike" kern="0" cap="none" spc="0" normalizeH="0" baseline="0" noProof="0" dirty="0">
                <a:ln>
                  <a:noFill/>
                </a:ln>
                <a:solidFill>
                  <a:sysClr val="windowText" lastClr="000000"/>
                </a:solidFill>
                <a:effectLst/>
                <a:uLnTx/>
                <a:uFillTx/>
                <a:latin typeface="Segoe UI Semilight"/>
                <a:ea typeface="+mn-ea"/>
                <a:cs typeface="+mn-cs"/>
              </a:rPr>
              <a:t>customers</a:t>
            </a:r>
            <a:endPar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38" name="Rectangle 37"/>
          <p:cNvSpPr/>
          <p:nvPr/>
        </p:nvSpPr>
        <p:spPr>
          <a:xfrm>
            <a:off x="6813079" y="1023413"/>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Function app B</a:t>
            </a:r>
          </a:p>
        </p:txBody>
      </p:sp>
      <p:sp>
        <p:nvSpPr>
          <p:cNvPr id="44" name="Rectangle 43"/>
          <p:cNvSpPr/>
          <p:nvPr/>
        </p:nvSpPr>
        <p:spPr>
          <a:xfrm>
            <a:off x="6588724" y="2082712"/>
            <a:ext cx="1243408"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/products</a:t>
            </a:r>
          </a:p>
        </p:txBody>
      </p:sp>
      <p:sp>
        <p:nvSpPr>
          <p:cNvPr id="19" name="Rectangle 18"/>
          <p:cNvSpPr/>
          <p:nvPr/>
        </p:nvSpPr>
        <p:spPr>
          <a:xfrm>
            <a:off x="6813079" y="3472185"/>
            <a:ext cx="2751836" cy="229022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a:ea typeface="+mn-ea"/>
                <a:cs typeface="+mn-cs"/>
              </a:rPr>
              <a:t>Function app C</a:t>
            </a:r>
          </a:p>
        </p:txBody>
      </p:sp>
      <p:sp>
        <p:nvSpPr>
          <p:cNvPr id="20" name="Rectangle 19"/>
          <p:cNvSpPr/>
          <p:nvPr/>
        </p:nvSpPr>
        <p:spPr>
          <a:xfrm>
            <a:off x="8184118" y="4529891"/>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Function3</a:t>
            </a:r>
          </a:p>
        </p:txBody>
      </p:sp>
      <p:sp>
        <p:nvSpPr>
          <p:cNvPr id="23" name="Rectangle 22"/>
          <p:cNvSpPr/>
          <p:nvPr/>
        </p:nvSpPr>
        <p:spPr>
          <a:xfrm>
            <a:off x="6588727" y="4531484"/>
            <a:ext cx="1243405" cy="36570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t>
            </a:r>
          </a:p>
        </p:txBody>
      </p:sp>
      <p:sp>
        <p:nvSpPr>
          <p:cNvPr id="29" name="Rectangle 28"/>
          <p:cNvSpPr/>
          <p:nvPr/>
        </p:nvSpPr>
        <p:spPr>
          <a:xfrm>
            <a:off x="4225054" y="2827453"/>
            <a:ext cx="1146875"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Function1</a:t>
            </a:r>
          </a:p>
        </p:txBody>
      </p:sp>
      <p:pic>
        <p:nvPicPr>
          <p:cNvPr id="24" name="Picture 2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1263" y="3179249"/>
            <a:ext cx="780180" cy="780180"/>
          </a:xfrm>
          <a:prstGeom prst="rect">
            <a:avLst/>
          </a:prstGeom>
        </p:spPr>
      </p:pic>
      <p:grpSp>
        <p:nvGrpSpPr>
          <p:cNvPr id="8" name="Group 7"/>
          <p:cNvGrpSpPr/>
          <p:nvPr/>
        </p:nvGrpSpPr>
        <p:grpSpPr>
          <a:xfrm>
            <a:off x="941443" y="2265567"/>
            <a:ext cx="5647284" cy="2448772"/>
            <a:chOff x="940711" y="2265401"/>
            <a:chExt cx="5648085" cy="2449119"/>
          </a:xfrm>
        </p:grpSpPr>
        <p:cxnSp>
          <p:nvCxnSpPr>
            <p:cNvPr id="26" name="Connector: Elbow 25"/>
            <p:cNvCxnSpPr>
              <a:cxnSpLocks/>
              <a:stCxn id="30" idx="3"/>
              <a:endCxn id="23" idx="1"/>
            </p:cNvCxnSpPr>
            <p:nvPr/>
          </p:nvCxnSpPr>
          <p:spPr>
            <a:xfrm>
              <a:off x="3872753" y="4114781"/>
              <a:ext cx="2716043" cy="599739"/>
            </a:xfrm>
            <a:prstGeom prst="bentConnector3">
              <a:avLst>
                <a:gd name="adj1" fmla="val 70106"/>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2626593" y="3386479"/>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/products</a:t>
              </a:r>
            </a:p>
          </p:txBody>
        </p:sp>
        <p:cxnSp>
          <p:nvCxnSpPr>
            <p:cNvPr id="34" name="Connector: Elbow 33"/>
            <p:cNvCxnSpPr>
              <a:cxnSpLocks/>
              <a:stCxn id="27" idx="3"/>
              <a:endCxn id="44" idx="1"/>
            </p:cNvCxnSpPr>
            <p:nvPr/>
          </p:nvCxnSpPr>
          <p:spPr>
            <a:xfrm flipV="1">
              <a:off x="3872753" y="2265401"/>
              <a:ext cx="2716041" cy="1303958"/>
            </a:xfrm>
            <a:prstGeom prst="bentConnector3">
              <a:avLst>
                <a:gd name="adj1" fmla="val 69804"/>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626593" y="3931901"/>
              <a:ext cx="124616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Semilight"/>
                  <a:ea typeface="+mn-ea"/>
                  <a:cs typeface="+mn-cs"/>
                </a:rPr>
                <a:t>/orders</a:t>
              </a:r>
            </a:p>
          </p:txBody>
        </p:sp>
        <p:cxnSp>
          <p:nvCxnSpPr>
            <p:cNvPr id="31" name="Connector: Elbow 30"/>
            <p:cNvCxnSpPr>
              <a:cxnSpLocks/>
              <a:stCxn id="24" idx="3"/>
              <a:endCxn id="30" idx="1"/>
            </p:cNvCxnSpPr>
            <p:nvPr/>
          </p:nvCxnSpPr>
          <p:spPr>
            <a:xfrm>
              <a:off x="940711" y="3569359"/>
              <a:ext cx="1685882" cy="545422"/>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p:cNvCxnSpPr>
              <a:cxnSpLocks/>
              <a:stCxn id="24" idx="3"/>
              <a:endCxn id="28" idx="1"/>
            </p:cNvCxnSpPr>
            <p:nvPr/>
          </p:nvCxnSpPr>
          <p:spPr>
            <a:xfrm flipV="1">
              <a:off x="940711" y="3015228"/>
              <a:ext cx="1685882" cy="554131"/>
            </a:xfrm>
            <a:prstGeom prst="bent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cxnSpLocks/>
              <a:stCxn id="24" idx="3"/>
              <a:endCxn id="27" idx="1"/>
            </p:cNvCxnSpPr>
            <p:nvPr/>
          </p:nvCxnSpPr>
          <p:spPr>
            <a:xfrm>
              <a:off x="940711" y="3569359"/>
              <a:ext cx="16858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45" name="Straight Arrow Connector 44"/>
          <p:cNvCxnSpPr>
            <a:cxnSpLocks/>
            <a:stCxn id="28" idx="3"/>
            <a:endCxn id="29" idx="1"/>
          </p:cNvCxnSpPr>
          <p:nvPr/>
        </p:nvCxnSpPr>
        <p:spPr>
          <a:xfrm flipV="1">
            <a:off x="3873068" y="3010307"/>
            <a:ext cx="351986" cy="49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184118" y="2082712"/>
            <a:ext cx="1340882" cy="365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Semilight"/>
                <a:ea typeface="+mn-ea"/>
                <a:cs typeface="+mn-cs"/>
              </a:rPr>
              <a:t>Function2</a:t>
            </a:r>
          </a:p>
        </p:txBody>
      </p:sp>
      <p:cxnSp>
        <p:nvCxnSpPr>
          <p:cNvPr id="48" name="Straight Arrow Connector 47"/>
          <p:cNvCxnSpPr>
            <a:cxnSpLocks/>
            <a:stCxn id="44" idx="3"/>
            <a:endCxn id="47" idx="1"/>
          </p:cNvCxnSpPr>
          <p:nvPr/>
        </p:nvCxnSpPr>
        <p:spPr>
          <a:xfrm>
            <a:off x="7832132" y="2265566"/>
            <a:ext cx="35198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23" idx="3"/>
            <a:endCxn id="20" idx="1"/>
          </p:cNvCxnSpPr>
          <p:nvPr/>
        </p:nvCxnSpPr>
        <p:spPr>
          <a:xfrm flipV="1">
            <a:off x="7832132" y="4712745"/>
            <a:ext cx="351986" cy="159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6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5F9492-B6D4-46BA-A091-D4DAA99ADC38}"/>
              </a:ext>
            </a:extLst>
          </p:cNvPr>
          <p:cNvCxnSpPr>
            <a:cxnSpLocks/>
          </p:cNvCxnSpPr>
          <p:nvPr/>
        </p:nvCxnSpPr>
        <p:spPr>
          <a:xfrm>
            <a:off x="-11447" y="5910073"/>
            <a:ext cx="2354373"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831497" y="5896645"/>
            <a:ext cx="1121633"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5940324"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Freeform 50">
            <a:extLst>
              <a:ext uri="{FF2B5EF4-FFF2-40B4-BE49-F238E27FC236}">
                <a16:creationId xmlns:a16="http://schemas.microsoft.com/office/drawing/2014/main" id="{B585CF75-7DCA-475B-90E9-24F1DEF69AAA}"/>
              </a:ext>
            </a:extLst>
          </p:cNvPr>
          <p:cNvSpPr>
            <a:spLocks/>
          </p:cNvSpPr>
          <p:nvPr/>
        </p:nvSpPr>
        <p:spPr bwMode="auto">
          <a:xfrm>
            <a:off x="5043805" y="42299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TextBox 144">
            <a:extLst>
              <a:ext uri="{FF2B5EF4-FFF2-40B4-BE49-F238E27FC236}">
                <a16:creationId xmlns:a16="http://schemas.microsoft.com/office/drawing/2014/main" id="{95A82C52-E907-4381-8EAC-67D2E2F60276}"/>
              </a:ext>
            </a:extLst>
          </p:cNvPr>
          <p:cNvSpPr txBox="1"/>
          <p:nvPr/>
        </p:nvSpPr>
        <p:spPr>
          <a:xfrm>
            <a:off x="1511082" y="3159796"/>
            <a:ext cx="3741505"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patch</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6" name="TextBox 145">
            <a:extLst>
              <a:ext uri="{FF2B5EF4-FFF2-40B4-BE49-F238E27FC236}">
                <a16:creationId xmlns:a16="http://schemas.microsoft.com/office/drawing/2014/main" id="{2721B15A-534C-49A0-8D60-1A23CC2FF5EA}"/>
              </a:ext>
            </a:extLst>
          </p:cNvPr>
          <p:cNvSpPr txBox="1"/>
          <p:nvPr/>
        </p:nvSpPr>
        <p:spPr>
          <a:xfrm>
            <a:off x="1681688" y="3548524"/>
            <a:ext cx="3400291" cy="318229"/>
          </a:xfrm>
          <a:prstGeom prst="rect">
            <a:avLst/>
          </a:prstGeom>
          <a:noFill/>
        </p:spPr>
        <p:txBody>
          <a:bodyPr wrap="non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often should I backup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7" name="TextBox 146">
            <a:extLst>
              <a:ext uri="{FF2B5EF4-FFF2-40B4-BE49-F238E27FC236}">
                <a16:creationId xmlns:a16="http://schemas.microsoft.com/office/drawing/2014/main" id="{282E83BC-BD11-4FDB-ACC0-57F30AC60E41}"/>
              </a:ext>
            </a:extLst>
          </p:cNvPr>
          <p:cNvSpPr txBox="1"/>
          <p:nvPr/>
        </p:nvSpPr>
        <p:spPr>
          <a:xfrm>
            <a:off x="1419920" y="3937253"/>
            <a:ext cx="3923832" cy="322945"/>
          </a:xfrm>
          <a:prstGeom prst="rect">
            <a:avLst/>
          </a:prstGeom>
          <a:noFill/>
        </p:spPr>
        <p:txBody>
          <a:bodyPr wrap="square" rtlCol="0">
            <a:spAutoFit/>
          </a:body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packages should be on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48" name="TextBox 147">
            <a:extLst>
              <a:ext uri="{FF2B5EF4-FFF2-40B4-BE49-F238E27FC236}">
                <a16:creationId xmlns:a16="http://schemas.microsoft.com/office/drawing/2014/main" id="{38A3AADE-CFC2-43EB-83DE-C2201929E8B5}"/>
              </a:ext>
            </a:extLst>
          </p:cNvPr>
          <p:cNvSpPr txBox="1"/>
          <p:nvPr/>
        </p:nvSpPr>
        <p:spPr>
          <a:xfrm>
            <a:off x="4199156" y="91023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do I need?</a:t>
            </a:r>
          </a:p>
        </p:txBody>
      </p:sp>
      <p:sp>
        <p:nvSpPr>
          <p:cNvPr id="149" name="TextBox 148">
            <a:extLst>
              <a:ext uri="{FF2B5EF4-FFF2-40B4-BE49-F238E27FC236}">
                <a16:creationId xmlns:a16="http://schemas.microsoft.com/office/drawing/2014/main" id="{5E934033-4FA6-4CEB-B07F-0E940257269D}"/>
              </a:ext>
            </a:extLst>
          </p:cNvPr>
          <p:cNvSpPr txBox="1"/>
          <p:nvPr/>
        </p:nvSpPr>
        <p:spPr>
          <a:xfrm>
            <a:off x="4453022" y="543064"/>
            <a:ext cx="3279086"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50" name="TextBox 149">
            <a:extLst>
              <a:ext uri="{FF2B5EF4-FFF2-40B4-BE49-F238E27FC236}">
                <a16:creationId xmlns:a16="http://schemas.microsoft.com/office/drawing/2014/main" id="{C0F85953-5B53-4A0F-B9A9-B5D0FAF01A29}"/>
              </a:ext>
            </a:extLst>
          </p:cNvPr>
          <p:cNvSpPr txBox="1"/>
          <p:nvPr/>
        </p:nvSpPr>
        <p:spPr>
          <a:xfrm>
            <a:off x="3298621" y="175898"/>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51" name="TextBox 150">
            <a:extLst>
              <a:ext uri="{FF2B5EF4-FFF2-40B4-BE49-F238E27FC236}">
                <a16:creationId xmlns:a16="http://schemas.microsoft.com/office/drawing/2014/main" id="{8B8E1811-0910-4BE6-A34C-1EB6C3763202}"/>
              </a:ext>
            </a:extLst>
          </p:cNvPr>
          <p:cNvSpPr txBox="1"/>
          <p:nvPr/>
        </p:nvSpPr>
        <p:spPr>
          <a:xfrm>
            <a:off x="4968325" y="127739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152" name="TextBox 151">
            <a:extLst>
              <a:ext uri="{FF2B5EF4-FFF2-40B4-BE49-F238E27FC236}">
                <a16:creationId xmlns:a16="http://schemas.microsoft.com/office/drawing/2014/main" id="{8FF408DB-43B6-43F3-B511-0A64F4F8D39F}"/>
              </a:ext>
            </a:extLst>
          </p:cNvPr>
          <p:cNvSpPr txBox="1"/>
          <p:nvPr/>
        </p:nvSpPr>
        <p:spPr>
          <a:xfrm>
            <a:off x="7586850" y="3548524"/>
            <a:ext cx="2482485"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Which OS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should I use?</a:t>
            </a:r>
          </a:p>
        </p:txBody>
      </p:sp>
      <p:sp>
        <p:nvSpPr>
          <p:cNvPr id="153" name="TextBox 152">
            <a:extLst>
              <a:ext uri="{FF2B5EF4-FFF2-40B4-BE49-F238E27FC236}">
                <a16:creationId xmlns:a16="http://schemas.microsoft.com/office/drawing/2014/main" id="{C7C964EC-E014-40C1-944C-FCECAE824ECF}"/>
              </a:ext>
            </a:extLst>
          </p:cNvPr>
          <p:cNvSpPr txBox="1"/>
          <p:nvPr/>
        </p:nvSpPr>
        <p:spPr>
          <a:xfrm>
            <a:off x="6405067" y="3159796"/>
            <a:ext cx="4846049"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deploy</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new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code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to my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t>
            </a:r>
          </a:p>
        </p:txBody>
      </p:sp>
      <p:sp>
        <p:nvSpPr>
          <p:cNvPr id="154" name="TextBox 153">
            <a:extLst>
              <a:ext uri="{FF2B5EF4-FFF2-40B4-BE49-F238E27FC236}">
                <a16:creationId xmlns:a16="http://schemas.microsoft.com/office/drawing/2014/main" id="{B1C8ECD1-61F6-4199-A0A4-56815FE45991}"/>
              </a:ext>
            </a:extLst>
          </p:cNvPr>
          <p:cNvSpPr txBox="1"/>
          <p:nvPr/>
        </p:nvSpPr>
        <p:spPr>
          <a:xfrm>
            <a:off x="6781260" y="3937253"/>
            <a:ext cx="4093663" cy="322945"/>
          </a:xfrm>
          <a:prstGeom prst="rect">
            <a:avLst/>
          </a:prstGeom>
          <a:noFill/>
        </p:spPr>
        <p:txBody>
          <a:bodyPr wrap="square" rtlCol="0">
            <a:spAutoFit/>
          </a:bodyPr>
          <a:lstStyle>
            <a:defPPr>
              <a:defRPr lang="en-US"/>
            </a:defPPr>
            <a:lvl1pPr algn="ct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Who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monitors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55" name="Group 154">
            <a:extLst>
              <a:ext uri="{FF2B5EF4-FFF2-40B4-BE49-F238E27FC236}">
                <a16:creationId xmlns:a16="http://schemas.microsoft.com/office/drawing/2014/main" id="{0B1354B0-D4DF-4AA5-AA8A-878EFCABCE5B}"/>
              </a:ext>
            </a:extLst>
          </p:cNvPr>
          <p:cNvGrpSpPr/>
          <p:nvPr/>
        </p:nvGrpSpPr>
        <p:grpSpPr>
          <a:xfrm>
            <a:off x="5439028" y="4120890"/>
            <a:ext cx="1313945" cy="1313945"/>
            <a:chOff x="5547902" y="4202399"/>
            <a:chExt cx="1340672" cy="1340672"/>
          </a:xfrm>
        </p:grpSpPr>
        <p:sp>
          <p:nvSpPr>
            <p:cNvPr id="156" name="Oval 155">
              <a:extLst>
                <a:ext uri="{FF2B5EF4-FFF2-40B4-BE49-F238E27FC236}">
                  <a16:creationId xmlns:a16="http://schemas.microsoft.com/office/drawing/2014/main" id="{F3D4FFE9-AD0F-4BE8-B127-6B58FF2F9CCB}"/>
                </a:ext>
              </a:extLst>
            </p:cNvPr>
            <p:cNvSpPr/>
            <p:nvPr/>
          </p:nvSpPr>
          <p:spPr bwMode="auto">
            <a:xfrm>
              <a:off x="5547902" y="4202399"/>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57" name="Group 156">
              <a:extLst>
                <a:ext uri="{FF2B5EF4-FFF2-40B4-BE49-F238E27FC236}">
                  <a16:creationId xmlns:a16="http://schemas.microsoft.com/office/drawing/2014/main" id="{7F640996-FA02-4963-AFCC-76C8F9FF2200}"/>
                </a:ext>
              </a:extLst>
            </p:cNvPr>
            <p:cNvGrpSpPr/>
            <p:nvPr/>
          </p:nvGrpSpPr>
          <p:grpSpPr>
            <a:xfrm>
              <a:off x="5882043" y="4461171"/>
              <a:ext cx="744667" cy="794664"/>
              <a:chOff x="2084593" y="2157479"/>
              <a:chExt cx="958326" cy="1022668"/>
            </a:xfrm>
          </p:grpSpPr>
          <p:grpSp>
            <p:nvGrpSpPr>
              <p:cNvPr id="158" name="Group 4">
                <a:extLst>
                  <a:ext uri="{FF2B5EF4-FFF2-40B4-BE49-F238E27FC236}">
                    <a16:creationId xmlns:a16="http://schemas.microsoft.com/office/drawing/2014/main" id="{421B0FDB-BBF9-439B-9DE9-F60472F0BE17}"/>
                  </a:ext>
                </a:extLst>
              </p:cNvPr>
              <p:cNvGrpSpPr>
                <a:grpSpLocks noChangeAspect="1"/>
              </p:cNvGrpSpPr>
              <p:nvPr/>
            </p:nvGrpSpPr>
            <p:grpSpPr bwMode="auto">
              <a:xfrm>
                <a:off x="2084593" y="2157479"/>
                <a:ext cx="475727" cy="1022668"/>
                <a:chOff x="7" y="12"/>
                <a:chExt cx="167" cy="359"/>
              </a:xfrm>
            </p:grpSpPr>
            <p:sp>
              <p:nvSpPr>
                <p:cNvPr id="166" name="Rectangle 5">
                  <a:extLst>
                    <a:ext uri="{FF2B5EF4-FFF2-40B4-BE49-F238E27FC236}">
                      <a16:creationId xmlns:a16="http://schemas.microsoft.com/office/drawing/2014/main" id="{D523CB19-43A9-4878-AD73-2F2665BE7116}"/>
                    </a:ext>
                  </a:extLst>
                </p:cNvPr>
                <p:cNvSpPr>
                  <a:spLocks noChangeArrowheads="1"/>
                </p:cNvSpPr>
                <p:nvPr/>
              </p:nvSpPr>
              <p:spPr bwMode="auto">
                <a:xfrm>
                  <a:off x="7" y="45"/>
                  <a:ext cx="167" cy="32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6">
                  <a:extLst>
                    <a:ext uri="{FF2B5EF4-FFF2-40B4-BE49-F238E27FC236}">
                      <a16:creationId xmlns:a16="http://schemas.microsoft.com/office/drawing/2014/main" id="{517C05B1-2470-47F4-8CA1-474A44D76531}"/>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Rectangle 7">
                  <a:extLst>
                    <a:ext uri="{FF2B5EF4-FFF2-40B4-BE49-F238E27FC236}">
                      <a16:creationId xmlns:a16="http://schemas.microsoft.com/office/drawing/2014/main" id="{B3DF8D36-2CB5-4579-92A4-B1D725DCC07D}"/>
                    </a:ext>
                  </a:extLst>
                </p:cNvPr>
                <p:cNvSpPr>
                  <a:spLocks noChangeArrowheads="1"/>
                </p:cNvSpPr>
                <p:nvPr/>
              </p:nvSpPr>
              <p:spPr bwMode="auto">
                <a:xfrm>
                  <a:off x="42" y="232"/>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Rectangle 8">
                  <a:extLst>
                    <a:ext uri="{FF2B5EF4-FFF2-40B4-BE49-F238E27FC236}">
                      <a16:creationId xmlns:a16="http://schemas.microsoft.com/office/drawing/2014/main" id="{BF17BBCE-8C9C-4283-B05C-725C159A2261}"/>
                    </a:ext>
                  </a:extLst>
                </p:cNvPr>
                <p:cNvSpPr>
                  <a:spLocks noChangeArrowheads="1"/>
                </p:cNvSpPr>
                <p:nvPr/>
              </p:nvSpPr>
              <p:spPr bwMode="auto">
                <a:xfrm>
                  <a:off x="114" y="232"/>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9">
                  <a:extLst>
                    <a:ext uri="{FF2B5EF4-FFF2-40B4-BE49-F238E27FC236}">
                      <a16:creationId xmlns:a16="http://schemas.microsoft.com/office/drawing/2014/main" id="{E83CD25C-461C-4ADB-8005-5580E886866C}"/>
                    </a:ext>
                  </a:extLst>
                </p:cNvPr>
                <p:cNvSpPr>
                  <a:spLocks noChangeArrowheads="1"/>
                </p:cNvSpPr>
                <p:nvPr/>
              </p:nvSpPr>
              <p:spPr bwMode="auto">
                <a:xfrm>
                  <a:off x="42" y="164"/>
                  <a:ext cx="25"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1" name="Rectangle 10">
                  <a:extLst>
                    <a:ext uri="{FF2B5EF4-FFF2-40B4-BE49-F238E27FC236}">
                      <a16:creationId xmlns:a16="http://schemas.microsoft.com/office/drawing/2014/main" id="{AC86172E-6DA6-47CC-99DF-F7026BD27047}"/>
                    </a:ext>
                  </a:extLst>
                </p:cNvPr>
                <p:cNvSpPr>
                  <a:spLocks noChangeArrowheads="1"/>
                </p:cNvSpPr>
                <p:nvPr/>
              </p:nvSpPr>
              <p:spPr bwMode="auto">
                <a:xfrm>
                  <a:off x="114" y="164"/>
                  <a:ext cx="26" cy="2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2" name="Rectangle 11">
                  <a:extLst>
                    <a:ext uri="{FF2B5EF4-FFF2-40B4-BE49-F238E27FC236}">
                      <a16:creationId xmlns:a16="http://schemas.microsoft.com/office/drawing/2014/main" id="{0A4B2234-1B67-46BE-83B9-E0910C443A36}"/>
                    </a:ext>
                  </a:extLst>
                </p:cNvPr>
                <p:cNvSpPr>
                  <a:spLocks noChangeArrowheads="1"/>
                </p:cNvSpPr>
                <p:nvPr/>
              </p:nvSpPr>
              <p:spPr bwMode="auto">
                <a:xfrm>
                  <a:off x="42" y="98"/>
                  <a:ext cx="25"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2">
                  <a:extLst>
                    <a:ext uri="{FF2B5EF4-FFF2-40B4-BE49-F238E27FC236}">
                      <a16:creationId xmlns:a16="http://schemas.microsoft.com/office/drawing/2014/main" id="{5E458580-80A1-427A-88CD-6E8F282CFF33}"/>
                    </a:ext>
                  </a:extLst>
                </p:cNvPr>
                <p:cNvSpPr>
                  <a:spLocks noChangeArrowheads="1"/>
                </p:cNvSpPr>
                <p:nvPr/>
              </p:nvSpPr>
              <p:spPr bwMode="auto">
                <a:xfrm>
                  <a:off x="114" y="98"/>
                  <a:ext cx="26" cy="24"/>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3">
                  <a:extLst>
                    <a:ext uri="{FF2B5EF4-FFF2-40B4-BE49-F238E27FC236}">
                      <a16:creationId xmlns:a16="http://schemas.microsoft.com/office/drawing/2014/main" id="{0FB5E1C3-A45E-4C3B-AE12-9FDD344AA6EA}"/>
                    </a:ext>
                  </a:extLst>
                </p:cNvPr>
                <p:cNvSpPr>
                  <a:spLocks noChangeArrowheads="1"/>
                </p:cNvSpPr>
                <p:nvPr/>
              </p:nvSpPr>
              <p:spPr bwMode="auto">
                <a:xfrm>
                  <a:off x="31" y="12"/>
                  <a:ext cx="47" cy="33"/>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9" name="Group 158">
                <a:extLst>
                  <a:ext uri="{FF2B5EF4-FFF2-40B4-BE49-F238E27FC236}">
                    <a16:creationId xmlns:a16="http://schemas.microsoft.com/office/drawing/2014/main" id="{426CE35E-934D-4FE3-9A5A-A10941E90CC9}"/>
                  </a:ext>
                </a:extLst>
              </p:cNvPr>
              <p:cNvGrpSpPr/>
              <p:nvPr/>
            </p:nvGrpSpPr>
            <p:grpSpPr>
              <a:xfrm>
                <a:off x="2561534" y="2758439"/>
                <a:ext cx="475727" cy="421466"/>
                <a:chOff x="2779974" y="2727959"/>
                <a:chExt cx="475727" cy="421466"/>
              </a:xfrm>
            </p:grpSpPr>
            <p:sp>
              <p:nvSpPr>
                <p:cNvPr id="161" name="Rectangle 5">
                  <a:extLst>
                    <a:ext uri="{FF2B5EF4-FFF2-40B4-BE49-F238E27FC236}">
                      <a16:creationId xmlns:a16="http://schemas.microsoft.com/office/drawing/2014/main" id="{391D9726-C10E-4408-B364-9018948AEACD}"/>
                    </a:ext>
                  </a:extLst>
                </p:cNvPr>
                <p:cNvSpPr>
                  <a:spLocks noChangeArrowheads="1"/>
                </p:cNvSpPr>
                <p:nvPr/>
              </p:nvSpPr>
              <p:spPr bwMode="auto">
                <a:xfrm>
                  <a:off x="2779974" y="2727959"/>
                  <a:ext cx="475727" cy="421465"/>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2" name="Freeform 6">
                  <a:extLst>
                    <a:ext uri="{FF2B5EF4-FFF2-40B4-BE49-F238E27FC236}">
                      <a16:creationId xmlns:a16="http://schemas.microsoft.com/office/drawing/2014/main" id="{EE6B4B5C-23B0-4DB1-AC2B-0224496CF77D}"/>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7">
                  <a:extLst>
                    <a:ext uri="{FF2B5EF4-FFF2-40B4-BE49-F238E27FC236}">
                      <a16:creationId xmlns:a16="http://schemas.microsoft.com/office/drawing/2014/main" id="{34449B9C-34D1-4195-845B-9C8A9FBFA10D}"/>
                    </a:ext>
                  </a:extLst>
                </p:cNvPr>
                <p:cNvSpPr>
                  <a:spLocks noChangeArrowheads="1"/>
                </p:cNvSpPr>
                <p:nvPr/>
              </p:nvSpPr>
              <p:spPr bwMode="auto">
                <a:xfrm>
                  <a:off x="2879677" y="2829662"/>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8">
                  <a:extLst>
                    <a:ext uri="{FF2B5EF4-FFF2-40B4-BE49-F238E27FC236}">
                      <a16:creationId xmlns:a16="http://schemas.microsoft.com/office/drawing/2014/main" id="{C9E112B0-F388-434F-A175-797D4C3DB0D8}"/>
                    </a:ext>
                  </a:extLst>
                </p:cNvPr>
                <p:cNvSpPr>
                  <a:spLocks noChangeArrowheads="1"/>
                </p:cNvSpPr>
                <p:nvPr/>
              </p:nvSpPr>
              <p:spPr bwMode="auto">
                <a:xfrm>
                  <a:off x="3084781" y="2829662"/>
                  <a:ext cx="74065"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9">
                  <a:extLst>
                    <a:ext uri="{FF2B5EF4-FFF2-40B4-BE49-F238E27FC236}">
                      <a16:creationId xmlns:a16="http://schemas.microsoft.com/office/drawing/2014/main" id="{689BF551-AA5E-4AFA-8774-43D3C4438B61}"/>
                    </a:ext>
                  </a:extLst>
                </p:cNvPr>
                <p:cNvSpPr>
                  <a:spLocks noChangeArrowheads="1"/>
                </p:cNvSpPr>
                <p:nvPr/>
              </p:nvSpPr>
              <p:spPr bwMode="auto">
                <a:xfrm>
                  <a:off x="2879677" y="3004253"/>
                  <a:ext cx="71217" cy="71216"/>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60" name="Isosceles Triangle 159">
                <a:extLst>
                  <a:ext uri="{FF2B5EF4-FFF2-40B4-BE49-F238E27FC236}">
                    <a16:creationId xmlns:a16="http://schemas.microsoft.com/office/drawing/2014/main" id="{A77F3200-4D0B-459D-9F18-8EF974E23490}"/>
                  </a:ext>
                </a:extLst>
              </p:cNvPr>
              <p:cNvSpPr/>
              <p:nvPr/>
            </p:nvSpPr>
            <p:spPr bwMode="auto">
              <a:xfrm>
                <a:off x="2560320" y="2537142"/>
                <a:ext cx="482599" cy="221297"/>
              </a:xfrm>
              <a:prstGeom prst="triangle">
                <a:avLst>
                  <a:gd name="adj" fmla="val 0"/>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grpSp>
      </p:grpSp>
      <p:grpSp>
        <p:nvGrpSpPr>
          <p:cNvPr id="175" name="Group 174">
            <a:extLst>
              <a:ext uri="{FF2B5EF4-FFF2-40B4-BE49-F238E27FC236}">
                <a16:creationId xmlns:a16="http://schemas.microsoft.com/office/drawing/2014/main" id="{7C0EBAA9-C068-4822-906A-695BBB847FDB}"/>
              </a:ext>
            </a:extLst>
          </p:cNvPr>
          <p:cNvGrpSpPr/>
          <p:nvPr/>
        </p:nvGrpSpPr>
        <p:grpSpPr>
          <a:xfrm>
            <a:off x="5439028" y="1689399"/>
            <a:ext cx="1313945" cy="1313945"/>
            <a:chOff x="5547902" y="2127586"/>
            <a:chExt cx="1340672" cy="1340672"/>
          </a:xfrm>
        </p:grpSpPr>
        <p:sp>
          <p:nvSpPr>
            <p:cNvPr id="176" name="Oval 175">
              <a:extLst>
                <a:ext uri="{FF2B5EF4-FFF2-40B4-BE49-F238E27FC236}">
                  <a16:creationId xmlns:a16="http://schemas.microsoft.com/office/drawing/2014/main" id="{18BEF007-618F-4863-9EC5-C14453B59708}"/>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7" name="Group 16">
              <a:extLst>
                <a:ext uri="{FF2B5EF4-FFF2-40B4-BE49-F238E27FC236}">
                  <a16:creationId xmlns:a16="http://schemas.microsoft.com/office/drawing/2014/main" id="{1673FA0A-CCB3-4E02-97FA-6F0F6F24FA3E}"/>
                </a:ext>
              </a:extLst>
            </p:cNvPr>
            <p:cNvGrpSpPr>
              <a:grpSpLocks noChangeAspect="1"/>
            </p:cNvGrpSpPr>
            <p:nvPr/>
          </p:nvGrpSpPr>
          <p:grpSpPr bwMode="auto">
            <a:xfrm>
              <a:off x="5824049" y="2333627"/>
              <a:ext cx="770389" cy="891106"/>
              <a:chOff x="13" y="7"/>
              <a:chExt cx="351" cy="406"/>
            </a:xfrm>
          </p:grpSpPr>
          <p:sp>
            <p:nvSpPr>
              <p:cNvPr id="178" name="Freeform 17">
                <a:extLst>
                  <a:ext uri="{FF2B5EF4-FFF2-40B4-BE49-F238E27FC236}">
                    <a16:creationId xmlns:a16="http://schemas.microsoft.com/office/drawing/2014/main" id="{D2EECDBE-BF0A-4EA6-8603-084AD055EA78}"/>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Freeform 18">
                <a:extLst>
                  <a:ext uri="{FF2B5EF4-FFF2-40B4-BE49-F238E27FC236}">
                    <a16:creationId xmlns:a16="http://schemas.microsoft.com/office/drawing/2014/main" id="{0E080E3F-2DFF-47C6-AC94-CA9FAFCAEC7C}"/>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Line 19">
                <a:extLst>
                  <a:ext uri="{FF2B5EF4-FFF2-40B4-BE49-F238E27FC236}">
                    <a16:creationId xmlns:a16="http://schemas.microsoft.com/office/drawing/2014/main" id="{4B980296-D320-461B-9631-BB7F02986A17}"/>
                  </a:ext>
                </a:extLst>
              </p:cNvPr>
              <p:cNvSpPr>
                <a:spLocks noChangeShapeType="1"/>
              </p:cNvSpPr>
              <p:nvPr/>
            </p:nvSpPr>
            <p:spPr bwMode="auto">
              <a:xfrm>
                <a:off x="288"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1" name="Freeform 20">
                <a:extLst>
                  <a:ext uri="{FF2B5EF4-FFF2-40B4-BE49-F238E27FC236}">
                    <a16:creationId xmlns:a16="http://schemas.microsoft.com/office/drawing/2014/main" id="{9BEA336B-D380-4A16-B54C-40299E2E63CC}"/>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2" name="Freeform 21">
                <a:extLst>
                  <a:ext uri="{FF2B5EF4-FFF2-40B4-BE49-F238E27FC236}">
                    <a16:creationId xmlns:a16="http://schemas.microsoft.com/office/drawing/2014/main" id="{8E828F03-26BA-4C60-A397-CD8D5915D36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Line 22">
                <a:extLst>
                  <a:ext uri="{FF2B5EF4-FFF2-40B4-BE49-F238E27FC236}">
                    <a16:creationId xmlns:a16="http://schemas.microsoft.com/office/drawing/2014/main" id="{7B4BDB71-83E8-497A-8EEC-8B4B76546537}"/>
                  </a:ext>
                </a:extLst>
              </p:cNvPr>
              <p:cNvSpPr>
                <a:spLocks noChangeShapeType="1"/>
              </p:cNvSpPr>
              <p:nvPr/>
            </p:nvSpPr>
            <p:spPr bwMode="auto">
              <a:xfrm>
                <a:off x="89" y="282"/>
                <a:ext cx="0" cy="93"/>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Freeform 23">
                <a:extLst>
                  <a:ext uri="{FF2B5EF4-FFF2-40B4-BE49-F238E27FC236}">
                    <a16:creationId xmlns:a16="http://schemas.microsoft.com/office/drawing/2014/main" id="{272D0024-3180-40E0-89B1-6172E3A42BFA}"/>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Freeform 24">
                <a:extLst>
                  <a:ext uri="{FF2B5EF4-FFF2-40B4-BE49-F238E27FC236}">
                    <a16:creationId xmlns:a16="http://schemas.microsoft.com/office/drawing/2014/main" id="{0422B94B-FC1D-40DF-A7FA-F7EB3BF7D9E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25">
                <a:extLst>
                  <a:ext uri="{FF2B5EF4-FFF2-40B4-BE49-F238E27FC236}">
                    <a16:creationId xmlns:a16="http://schemas.microsoft.com/office/drawing/2014/main" id="{C79953D4-2DA2-4392-A251-BDD1A63B36EE}"/>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Line 26">
                <a:extLst>
                  <a:ext uri="{FF2B5EF4-FFF2-40B4-BE49-F238E27FC236}">
                    <a16:creationId xmlns:a16="http://schemas.microsoft.com/office/drawing/2014/main" id="{70EF93E8-1867-4B47-B2DA-9205E9217E01}"/>
                  </a:ext>
                </a:extLst>
              </p:cNvPr>
              <p:cNvSpPr>
                <a:spLocks noChangeShapeType="1"/>
              </p:cNvSpPr>
              <p:nvPr/>
            </p:nvSpPr>
            <p:spPr bwMode="auto">
              <a:xfrm>
                <a:off x="189" y="96"/>
                <a:ext cx="0" cy="87"/>
              </a:xfrm>
              <a:prstGeom prst="line">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Freeform 27">
                <a:extLst>
                  <a:ext uri="{FF2B5EF4-FFF2-40B4-BE49-F238E27FC236}">
                    <a16:creationId xmlns:a16="http://schemas.microsoft.com/office/drawing/2014/main" id="{B4144D8F-8042-41E7-ADF4-A3660C86B23D}"/>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Freeform 28">
                <a:extLst>
                  <a:ext uri="{FF2B5EF4-FFF2-40B4-BE49-F238E27FC236}">
                    <a16:creationId xmlns:a16="http://schemas.microsoft.com/office/drawing/2014/main" id="{7E5840F9-C411-4952-B4AF-F0ED8B48227F}"/>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90" name="Group 189">
            <a:extLst>
              <a:ext uri="{FF2B5EF4-FFF2-40B4-BE49-F238E27FC236}">
                <a16:creationId xmlns:a16="http://schemas.microsoft.com/office/drawing/2014/main" id="{1CD5BCC7-C85B-44FB-A2B5-8B03B10A4F47}"/>
              </a:ext>
            </a:extLst>
          </p:cNvPr>
          <p:cNvGrpSpPr/>
          <p:nvPr/>
        </p:nvGrpSpPr>
        <p:grpSpPr>
          <a:xfrm>
            <a:off x="2721554" y="1689399"/>
            <a:ext cx="1313945" cy="1313945"/>
            <a:chOff x="2775150" y="2127586"/>
            <a:chExt cx="1340672" cy="1340672"/>
          </a:xfrm>
        </p:grpSpPr>
        <p:sp>
          <p:nvSpPr>
            <p:cNvPr id="191" name="Oval 190">
              <a:extLst>
                <a:ext uri="{FF2B5EF4-FFF2-40B4-BE49-F238E27FC236}">
                  <a16:creationId xmlns:a16="http://schemas.microsoft.com/office/drawing/2014/main" id="{90203890-B46B-466A-A2E8-25ECAABE366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2" name="Freeform 5">
              <a:extLst>
                <a:ext uri="{FF2B5EF4-FFF2-40B4-BE49-F238E27FC236}">
                  <a16:creationId xmlns:a16="http://schemas.microsoft.com/office/drawing/2014/main" id="{86B04566-A37E-4DF8-8054-4586B15CEC8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42BAE1F-97B2-4117-A536-18FA657F389D}"/>
              </a:ext>
            </a:extLst>
          </p:cNvPr>
          <p:cNvGrpSpPr/>
          <p:nvPr/>
        </p:nvGrpSpPr>
        <p:grpSpPr>
          <a:xfrm>
            <a:off x="8156502" y="1689399"/>
            <a:ext cx="1313945" cy="1313945"/>
            <a:chOff x="8320652" y="2127586"/>
            <a:chExt cx="1340672" cy="1340672"/>
          </a:xfrm>
        </p:grpSpPr>
        <p:sp>
          <p:nvSpPr>
            <p:cNvPr id="194" name="Oval 193">
              <a:extLst>
                <a:ext uri="{FF2B5EF4-FFF2-40B4-BE49-F238E27FC236}">
                  <a16:creationId xmlns:a16="http://schemas.microsoft.com/office/drawing/2014/main" id="{9BE4F214-8E80-45A6-B3A4-30AA1670A0A2}"/>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95" name="Group 8">
              <a:extLst>
                <a:ext uri="{FF2B5EF4-FFF2-40B4-BE49-F238E27FC236}">
                  <a16:creationId xmlns:a16="http://schemas.microsoft.com/office/drawing/2014/main" id="{83005A0C-3AB3-412F-BAD6-DF5D7FF1A02B}"/>
                </a:ext>
              </a:extLst>
            </p:cNvPr>
            <p:cNvGrpSpPr>
              <a:grpSpLocks noChangeAspect="1"/>
            </p:cNvGrpSpPr>
            <p:nvPr/>
          </p:nvGrpSpPr>
          <p:grpSpPr bwMode="auto">
            <a:xfrm>
              <a:off x="8561965" y="2577338"/>
              <a:ext cx="897974" cy="451613"/>
              <a:chOff x="7" y="12"/>
              <a:chExt cx="342" cy="172"/>
            </a:xfrm>
          </p:grpSpPr>
          <p:sp>
            <p:nvSpPr>
              <p:cNvPr id="196" name="Rectangle 9">
                <a:extLst>
                  <a:ext uri="{FF2B5EF4-FFF2-40B4-BE49-F238E27FC236}">
                    <a16:creationId xmlns:a16="http://schemas.microsoft.com/office/drawing/2014/main" id="{D260A608-1537-4C62-825A-72D6E9170837}"/>
                  </a:ext>
                </a:extLst>
              </p:cNvPr>
              <p:cNvSpPr>
                <a:spLocks noChangeArrowheads="1"/>
              </p:cNvSpPr>
              <p:nvPr/>
            </p:nvSpPr>
            <p:spPr bwMode="auto">
              <a:xfrm>
                <a:off x="7" y="64"/>
                <a:ext cx="87" cy="120"/>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Rectangle 10">
                <a:extLst>
                  <a:ext uri="{FF2B5EF4-FFF2-40B4-BE49-F238E27FC236}">
                    <a16:creationId xmlns:a16="http://schemas.microsoft.com/office/drawing/2014/main" id="{5726F2E1-A109-401C-B6E3-B724EEF53419}"/>
                  </a:ext>
                </a:extLst>
              </p:cNvPr>
              <p:cNvSpPr>
                <a:spLocks noChangeArrowheads="1"/>
              </p:cNvSpPr>
              <p:nvPr/>
            </p:nvSpPr>
            <p:spPr bwMode="auto">
              <a:xfrm>
                <a:off x="195" y="76"/>
                <a:ext cx="154" cy="108"/>
              </a:xfrm>
              <a:prstGeom prst="rect">
                <a:avLst/>
              </a:pr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1">
                <a:extLst>
                  <a:ext uri="{FF2B5EF4-FFF2-40B4-BE49-F238E27FC236}">
                    <a16:creationId xmlns:a16="http://schemas.microsoft.com/office/drawing/2014/main" id="{77746DD8-6DF4-407A-B116-2E67F30B8025}"/>
                  </a:ext>
                </a:extLst>
              </p:cNvPr>
              <p:cNvSpPr>
                <a:spLocks noChangeShapeType="1"/>
              </p:cNvSpPr>
              <p:nvPr/>
            </p:nvSpPr>
            <p:spPr bwMode="auto">
              <a:xfrm flipV="1">
                <a:off x="311" y="124"/>
                <a:ext cx="0" cy="17"/>
              </a:xfrm>
              <a:prstGeom prst="line">
                <a:avLst/>
              </a:prstGeom>
              <a:noFill/>
              <a:ln w="25400" cap="flat">
                <a:solidFill>
                  <a:srgbClr val="002050"/>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Freeform 12">
                <a:extLst>
                  <a:ext uri="{FF2B5EF4-FFF2-40B4-BE49-F238E27FC236}">
                    <a16:creationId xmlns:a16="http://schemas.microsoft.com/office/drawing/2014/main" id="{8850CAC7-5FE6-415E-B748-C20C757E0153}"/>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Freeform 13">
                <a:extLst>
                  <a:ext uri="{FF2B5EF4-FFF2-40B4-BE49-F238E27FC236}">
                    <a16:creationId xmlns:a16="http://schemas.microsoft.com/office/drawing/2014/main" id="{A3044B18-4AB5-48E7-9167-6CB7BEF72AC3}"/>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201" name="Straight Arrow Connector 200">
            <a:extLst>
              <a:ext uri="{FF2B5EF4-FFF2-40B4-BE49-F238E27FC236}">
                <a16:creationId xmlns:a16="http://schemas.microsoft.com/office/drawing/2014/main" id="{97B8B613-F57D-4D95-A063-0B7062837798}"/>
              </a:ext>
            </a:extLst>
          </p:cNvPr>
          <p:cNvCxnSpPr>
            <a:cxnSpLocks/>
          </p:cNvCxnSpPr>
          <p:nvPr/>
        </p:nvCxnSpPr>
        <p:spPr>
          <a:xfrm>
            <a:off x="4145527"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2" name="Straight Arrow Connector 201">
            <a:extLst>
              <a:ext uri="{FF2B5EF4-FFF2-40B4-BE49-F238E27FC236}">
                <a16:creationId xmlns:a16="http://schemas.microsoft.com/office/drawing/2014/main" id="{73CD8E75-0582-40B8-89F8-5FE3AD200767}"/>
              </a:ext>
            </a:extLst>
          </p:cNvPr>
          <p:cNvCxnSpPr>
            <a:cxnSpLocks/>
          </p:cNvCxnSpPr>
          <p:nvPr/>
        </p:nvCxnSpPr>
        <p:spPr>
          <a:xfrm flipH="1">
            <a:off x="6863001" y="232187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203" name="Straight Arrow Connector 202">
            <a:extLst>
              <a:ext uri="{FF2B5EF4-FFF2-40B4-BE49-F238E27FC236}">
                <a16:creationId xmlns:a16="http://schemas.microsoft.com/office/drawing/2014/main" id="{0EE4F724-AA70-4374-A69F-29F60EDF98D9}"/>
              </a:ext>
            </a:extLst>
          </p:cNvPr>
          <p:cNvCxnSpPr>
            <a:cxnSpLocks/>
          </p:cNvCxnSpPr>
          <p:nvPr/>
        </p:nvCxnSpPr>
        <p:spPr>
          <a:xfrm>
            <a:off x="6091265" y="3098744"/>
            <a:ext cx="0" cy="922325"/>
          </a:xfrm>
          <a:prstGeom prst="straightConnector1">
            <a:avLst/>
          </a:prstGeom>
          <a:noFill/>
          <a:ln w="25400" cap="flat" cmpd="sng" algn="ctr">
            <a:solidFill>
              <a:srgbClr val="002050"/>
            </a:solidFill>
            <a:prstDash val="solid"/>
            <a:headEnd type="none"/>
            <a:tailEnd type="triangle" w="lg" len="med"/>
          </a:ln>
          <a:effectLst/>
        </p:spPr>
      </p:cxnSp>
      <p:sp>
        <p:nvSpPr>
          <p:cNvPr id="204" name="Freeform 50">
            <a:extLst>
              <a:ext uri="{FF2B5EF4-FFF2-40B4-BE49-F238E27FC236}">
                <a16:creationId xmlns:a16="http://schemas.microsoft.com/office/drawing/2014/main" id="{C2D57E37-1F0C-423E-B38A-BE0A28892030}"/>
              </a:ext>
            </a:extLst>
          </p:cNvPr>
          <p:cNvSpPr>
            <a:spLocks/>
          </p:cNvSpPr>
          <p:nvPr/>
        </p:nvSpPr>
        <p:spPr bwMode="auto">
          <a:xfrm flipH="1">
            <a:off x="6253365" y="4997504"/>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70" name="Title 1">
            <a:extLst>
              <a:ext uri="{FF2B5EF4-FFF2-40B4-BE49-F238E27FC236}">
                <a16:creationId xmlns:a16="http://schemas.microsoft.com/office/drawing/2014/main" id="{7F028B8A-BAB2-4949-ACD1-F4F3AC14D22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2035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2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100000" fill="hold" grpId="1" nodeType="withEffect">
                                  <p:stCondLst>
                                    <p:cond delay="300"/>
                                  </p:stCondLst>
                                  <p:childTnLst>
                                    <p:animMotion origin="layout" path="M 3.54167E-6 -4.44444E-6 L 3.54167E-6 0.04352 " pathEditMode="relative" rAng="0" ptsTypes="AA">
                                      <p:cBhvr>
                                        <p:cTn id="17" dur="500" spd="-100000" fill="hold"/>
                                        <p:tgtEl>
                                          <p:spTgt spid="28"/>
                                        </p:tgtEl>
                                        <p:attrNameLst>
                                          <p:attrName>ppt_x</p:attrName>
                                          <p:attrName>ppt_y</p:attrName>
                                        </p:attrNameLst>
                                      </p:cBhvr>
                                      <p:rCtr x="0" y="2176"/>
                                    </p:animMotion>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45"/>
                                        </p:tgtEl>
                                        <p:attrNameLst>
                                          <p:attrName>style.visibility</p:attrName>
                                        </p:attrNameLst>
                                      </p:cBhvr>
                                      <p:to>
                                        <p:strVal val="visible"/>
                                      </p:to>
                                    </p:set>
                                    <p:animEffect transition="in" filter="fade">
                                      <p:cBhvr>
                                        <p:cTn id="21" dur="500"/>
                                        <p:tgtEl>
                                          <p:spTgt spid="145"/>
                                        </p:tgtEl>
                                      </p:cBhvr>
                                    </p:animEffect>
                                  </p:childTnLst>
                                </p:cTn>
                              </p:par>
                              <p:par>
                                <p:cTn id="22" presetID="42" presetClass="path" presetSubtype="0" decel="100000" fill="hold" grpId="1" nodeType="withEffect">
                                  <p:stCondLst>
                                    <p:cond delay="0"/>
                                  </p:stCondLst>
                                  <p:childTnLst>
                                    <p:animMotion origin="layout" path="M -3.75E-6 7.40741E-7 L -3.75E-6 0.04352 " pathEditMode="relative" rAng="0" ptsTypes="AA">
                                      <p:cBhvr>
                                        <p:cTn id="23" dur="500" spd="-100000" fill="hold"/>
                                        <p:tgtEl>
                                          <p:spTgt spid="145"/>
                                        </p:tgtEl>
                                        <p:attrNameLst>
                                          <p:attrName>ppt_x</p:attrName>
                                          <p:attrName>ppt_y</p:attrName>
                                        </p:attrNameLst>
                                      </p:cBhvr>
                                      <p:rCtr x="0" y="2176"/>
                                    </p:animMotion>
                                  </p:childTnLst>
                                </p:cTn>
                              </p:par>
                              <p:par>
                                <p:cTn id="24" presetID="10" presetClass="entr" presetSubtype="0" fill="hold" grpId="0" nodeType="withEffect">
                                  <p:stCondLst>
                                    <p:cond delay="10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par>
                                <p:cTn id="27" presetID="42" presetClass="path" presetSubtype="0" decel="100000" fill="hold" grpId="1" nodeType="withEffect">
                                  <p:stCondLst>
                                    <p:cond delay="100"/>
                                  </p:stCondLst>
                                  <p:childTnLst>
                                    <p:animMotion origin="layout" path="M -3.75E-6 7.40741E-7 L -3.75E-6 0.04352 " pathEditMode="relative" rAng="0" ptsTypes="AA">
                                      <p:cBhvr>
                                        <p:cTn id="28" dur="500" spd="-100000" fill="hold"/>
                                        <p:tgtEl>
                                          <p:spTgt spid="146"/>
                                        </p:tgtEl>
                                        <p:attrNameLst>
                                          <p:attrName>ppt_x</p:attrName>
                                          <p:attrName>ppt_y</p:attrName>
                                        </p:attrNameLst>
                                      </p:cBhvr>
                                      <p:rCtr x="0" y="2176"/>
                                    </p:animMotion>
                                  </p:childTnLst>
                                </p:cTn>
                              </p:par>
                              <p:par>
                                <p:cTn id="29" presetID="10" presetClass="entr" presetSubtype="0" fill="hold" grpId="0" nodeType="withEffect">
                                  <p:stCondLst>
                                    <p:cond delay="300"/>
                                  </p:stCondLst>
                                  <p:childTnLst>
                                    <p:set>
                                      <p:cBhvr>
                                        <p:cTn id="30" dur="1" fill="hold">
                                          <p:stCondLst>
                                            <p:cond delay="0"/>
                                          </p:stCondLst>
                                        </p:cTn>
                                        <p:tgtEl>
                                          <p:spTgt spid="147"/>
                                        </p:tgtEl>
                                        <p:attrNameLst>
                                          <p:attrName>style.visibility</p:attrName>
                                        </p:attrNameLst>
                                      </p:cBhvr>
                                      <p:to>
                                        <p:strVal val="visible"/>
                                      </p:to>
                                    </p:set>
                                    <p:animEffect transition="in" filter="fade">
                                      <p:cBhvr>
                                        <p:cTn id="31" dur="500"/>
                                        <p:tgtEl>
                                          <p:spTgt spid="147"/>
                                        </p:tgtEl>
                                      </p:cBhvr>
                                    </p:animEffect>
                                  </p:childTnLst>
                                </p:cTn>
                              </p:par>
                              <p:par>
                                <p:cTn id="32" presetID="42" presetClass="path" presetSubtype="0" decel="100000" fill="hold" grpId="1" nodeType="withEffect">
                                  <p:stCondLst>
                                    <p:cond delay="300"/>
                                  </p:stCondLst>
                                  <p:childTnLst>
                                    <p:animMotion origin="layout" path="M -3.75E-6 4.81481E-6 L -3.75E-6 0.04351 " pathEditMode="relative" rAng="0" ptsTypes="AA">
                                      <p:cBhvr>
                                        <p:cTn id="33" dur="500" spd="-100000" fill="hold"/>
                                        <p:tgtEl>
                                          <p:spTgt spid="147"/>
                                        </p:tgtEl>
                                        <p:attrNameLst>
                                          <p:attrName>ppt_x</p:attrName>
                                          <p:attrName>ppt_y</p:attrName>
                                        </p:attrNameLst>
                                      </p:cBhvr>
                                      <p:rCtr x="0" y="2176"/>
                                    </p:animMotion>
                                  </p:childTnLst>
                                </p:cTn>
                              </p:par>
                              <p:par>
                                <p:cTn id="34" presetID="10" presetClass="entr" presetSubtype="0" fill="hold" grpId="0" nodeType="withEffect">
                                  <p:stCondLst>
                                    <p:cond delay="0"/>
                                  </p:stCondLst>
                                  <p:childTnLst>
                                    <p:set>
                                      <p:cBhvr>
                                        <p:cTn id="35" dur="1" fill="hold">
                                          <p:stCondLst>
                                            <p:cond delay="0"/>
                                          </p:stCondLst>
                                        </p:cTn>
                                        <p:tgtEl>
                                          <p:spTgt spid="151"/>
                                        </p:tgtEl>
                                        <p:attrNameLst>
                                          <p:attrName>style.visibility</p:attrName>
                                        </p:attrNameLst>
                                      </p:cBhvr>
                                      <p:to>
                                        <p:strVal val="visible"/>
                                      </p:to>
                                    </p:set>
                                    <p:animEffect transition="in" filter="fade">
                                      <p:cBhvr>
                                        <p:cTn id="36" dur="500"/>
                                        <p:tgtEl>
                                          <p:spTgt spid="151"/>
                                        </p:tgtEl>
                                      </p:cBhvr>
                                    </p:animEffect>
                                  </p:childTnLst>
                                </p:cTn>
                              </p:par>
                              <p:par>
                                <p:cTn id="37" presetID="42" presetClass="path" presetSubtype="0" decel="100000" fill="hold" grpId="1" nodeType="withEffect">
                                  <p:stCondLst>
                                    <p:cond delay="0"/>
                                  </p:stCondLst>
                                  <p:childTnLst>
                                    <p:animMotion origin="layout" path="M 4.16667E-7 7.40741E-7 L 4.16667E-7 -0.0544 " pathEditMode="relative" rAng="0" ptsTypes="AA">
                                      <p:cBhvr>
                                        <p:cTn id="38" dur="500" spd="-100000" fill="hold"/>
                                        <p:tgtEl>
                                          <p:spTgt spid="151"/>
                                        </p:tgtEl>
                                        <p:attrNameLst>
                                          <p:attrName>ppt_x</p:attrName>
                                          <p:attrName>ppt_y</p:attrName>
                                        </p:attrNameLst>
                                      </p:cBhvr>
                                      <p:rCtr x="0" y="-2731"/>
                                    </p:animMotion>
                                  </p:childTnLst>
                                </p:cTn>
                              </p:par>
                              <p:par>
                                <p:cTn id="39" presetID="10" presetClass="entr" presetSubtype="0" fill="hold" grpId="0" nodeType="withEffect">
                                  <p:stCondLst>
                                    <p:cond delay="100"/>
                                  </p:stCondLst>
                                  <p:childTnLst>
                                    <p:set>
                                      <p:cBhvr>
                                        <p:cTn id="40" dur="1" fill="hold">
                                          <p:stCondLst>
                                            <p:cond delay="0"/>
                                          </p:stCondLst>
                                        </p:cTn>
                                        <p:tgtEl>
                                          <p:spTgt spid="148"/>
                                        </p:tgtEl>
                                        <p:attrNameLst>
                                          <p:attrName>style.visibility</p:attrName>
                                        </p:attrNameLst>
                                      </p:cBhvr>
                                      <p:to>
                                        <p:strVal val="visible"/>
                                      </p:to>
                                    </p:set>
                                    <p:animEffect transition="in" filter="fade">
                                      <p:cBhvr>
                                        <p:cTn id="41" dur="500"/>
                                        <p:tgtEl>
                                          <p:spTgt spid="148"/>
                                        </p:tgtEl>
                                      </p:cBhvr>
                                    </p:animEffect>
                                  </p:childTnLst>
                                </p:cTn>
                              </p:par>
                              <p:par>
                                <p:cTn id="42" presetID="42" presetClass="path" presetSubtype="0" decel="100000" fill="hold" grpId="1" nodeType="withEffect">
                                  <p:stCondLst>
                                    <p:cond delay="100"/>
                                  </p:stCondLst>
                                  <p:childTnLst>
                                    <p:animMotion origin="layout" path="M 4.16667E-7 2.77556E-17 L 4.16667E-7 -0.0544 " pathEditMode="relative" rAng="0" ptsTypes="AA">
                                      <p:cBhvr>
                                        <p:cTn id="43" dur="500" spd="-100000" fill="hold"/>
                                        <p:tgtEl>
                                          <p:spTgt spid="148"/>
                                        </p:tgtEl>
                                        <p:attrNameLst>
                                          <p:attrName>ppt_x</p:attrName>
                                          <p:attrName>ppt_y</p:attrName>
                                        </p:attrNameLst>
                                      </p:cBhvr>
                                      <p:rCtr x="0" y="-2731"/>
                                    </p:animMotion>
                                  </p:childTnLst>
                                </p:cTn>
                              </p:par>
                              <p:par>
                                <p:cTn id="44" presetID="10" presetClass="entr" presetSubtype="0" fill="hold" grpId="0" nodeType="withEffect">
                                  <p:stCondLst>
                                    <p:cond delay="300"/>
                                  </p:stCondLst>
                                  <p:childTnLst>
                                    <p:set>
                                      <p:cBhvr>
                                        <p:cTn id="45" dur="1" fill="hold">
                                          <p:stCondLst>
                                            <p:cond delay="0"/>
                                          </p:stCondLst>
                                        </p:cTn>
                                        <p:tgtEl>
                                          <p:spTgt spid="149"/>
                                        </p:tgtEl>
                                        <p:attrNameLst>
                                          <p:attrName>style.visibility</p:attrName>
                                        </p:attrNameLst>
                                      </p:cBhvr>
                                      <p:to>
                                        <p:strVal val="visible"/>
                                      </p:to>
                                    </p:set>
                                    <p:animEffect transition="in" filter="fade">
                                      <p:cBhvr>
                                        <p:cTn id="46" dur="500"/>
                                        <p:tgtEl>
                                          <p:spTgt spid="149"/>
                                        </p:tgtEl>
                                      </p:cBhvr>
                                    </p:animEffect>
                                  </p:childTnLst>
                                </p:cTn>
                              </p:par>
                              <p:par>
                                <p:cTn id="47" presetID="42" presetClass="path" presetSubtype="0" decel="100000" fill="hold" grpId="1" nodeType="withEffect">
                                  <p:stCondLst>
                                    <p:cond delay="300"/>
                                  </p:stCondLst>
                                  <p:childTnLst>
                                    <p:animMotion origin="layout" path="M 4.16667E-7 -3.33333E-6 L 4.16667E-7 -0.05439 " pathEditMode="relative" rAng="0" ptsTypes="AA">
                                      <p:cBhvr>
                                        <p:cTn id="48" dur="500" spd="-100000" fill="hold"/>
                                        <p:tgtEl>
                                          <p:spTgt spid="149"/>
                                        </p:tgtEl>
                                        <p:attrNameLst>
                                          <p:attrName>ppt_x</p:attrName>
                                          <p:attrName>ppt_y</p:attrName>
                                        </p:attrNameLst>
                                      </p:cBhvr>
                                      <p:rCtr x="0" y="-2731"/>
                                    </p:animMotion>
                                  </p:childTnLst>
                                </p:cTn>
                              </p:par>
                              <p:par>
                                <p:cTn id="49" presetID="10" presetClass="entr" presetSubtype="0" fill="hold" grpId="0" nodeType="withEffect">
                                  <p:stCondLst>
                                    <p:cond delay="400"/>
                                  </p:stCondLst>
                                  <p:childTnLst>
                                    <p:set>
                                      <p:cBhvr>
                                        <p:cTn id="50" dur="1" fill="hold">
                                          <p:stCondLst>
                                            <p:cond delay="0"/>
                                          </p:stCondLst>
                                        </p:cTn>
                                        <p:tgtEl>
                                          <p:spTgt spid="150"/>
                                        </p:tgtEl>
                                        <p:attrNameLst>
                                          <p:attrName>style.visibility</p:attrName>
                                        </p:attrNameLst>
                                      </p:cBhvr>
                                      <p:to>
                                        <p:strVal val="visible"/>
                                      </p:to>
                                    </p:set>
                                    <p:animEffect transition="in" filter="fade">
                                      <p:cBhvr>
                                        <p:cTn id="51" dur="500"/>
                                        <p:tgtEl>
                                          <p:spTgt spid="150"/>
                                        </p:tgtEl>
                                      </p:cBhvr>
                                    </p:animEffect>
                                  </p:childTnLst>
                                </p:cTn>
                              </p:par>
                              <p:par>
                                <p:cTn id="52" presetID="42" presetClass="path" presetSubtype="0" decel="100000" fill="hold" grpId="1" nodeType="withEffect">
                                  <p:stCondLst>
                                    <p:cond delay="400"/>
                                  </p:stCondLst>
                                  <p:childTnLst>
                                    <p:animMotion origin="layout" path="M 4.16667E-7 -4.07407E-6 L 4.16667E-7 -0.05439 " pathEditMode="relative" rAng="0" ptsTypes="AA">
                                      <p:cBhvr>
                                        <p:cTn id="53" dur="500" spd="-100000" fill="hold"/>
                                        <p:tgtEl>
                                          <p:spTgt spid="150"/>
                                        </p:tgtEl>
                                        <p:attrNameLst>
                                          <p:attrName>ppt_x</p:attrName>
                                          <p:attrName>ppt_y</p:attrName>
                                        </p:attrNameLst>
                                      </p:cBhvr>
                                      <p:rCtr x="0" y="-2731"/>
                                    </p:animMotion>
                                  </p:childTnLst>
                                </p:cTn>
                              </p:par>
                              <p:par>
                                <p:cTn id="54" presetID="10" presetClass="entr" presetSubtype="0" fill="hold" grpId="0" nodeType="withEffect">
                                  <p:stCondLst>
                                    <p:cond delay="0"/>
                                  </p:stCondLst>
                                  <p:childTnLst>
                                    <p:set>
                                      <p:cBhvr>
                                        <p:cTn id="55" dur="1" fill="hold">
                                          <p:stCondLst>
                                            <p:cond delay="0"/>
                                          </p:stCondLst>
                                        </p:cTn>
                                        <p:tgtEl>
                                          <p:spTgt spid="153"/>
                                        </p:tgtEl>
                                        <p:attrNameLst>
                                          <p:attrName>style.visibility</p:attrName>
                                        </p:attrNameLst>
                                      </p:cBhvr>
                                      <p:to>
                                        <p:strVal val="visible"/>
                                      </p:to>
                                    </p:set>
                                    <p:animEffect transition="in" filter="fade">
                                      <p:cBhvr>
                                        <p:cTn id="56" dur="500"/>
                                        <p:tgtEl>
                                          <p:spTgt spid="153"/>
                                        </p:tgtEl>
                                      </p:cBhvr>
                                    </p:animEffect>
                                  </p:childTnLst>
                                </p:cTn>
                              </p:par>
                              <p:par>
                                <p:cTn id="57" presetID="42" presetClass="path" presetSubtype="0" decel="100000" fill="hold" grpId="1" nodeType="withEffect">
                                  <p:stCondLst>
                                    <p:cond delay="0"/>
                                  </p:stCondLst>
                                  <p:childTnLst>
                                    <p:animMotion origin="layout" path="M 1.45833E-6 7.40741E-7 L 1.45833E-6 0.04352 " pathEditMode="relative" rAng="0" ptsTypes="AA">
                                      <p:cBhvr>
                                        <p:cTn id="58" dur="500" spd="-100000" fill="hold"/>
                                        <p:tgtEl>
                                          <p:spTgt spid="153"/>
                                        </p:tgtEl>
                                        <p:attrNameLst>
                                          <p:attrName>ppt_x</p:attrName>
                                          <p:attrName>ppt_y</p:attrName>
                                        </p:attrNameLst>
                                      </p:cBhvr>
                                      <p:rCtr x="0" y="2176"/>
                                    </p:animMotion>
                                  </p:childTnLst>
                                </p:cTn>
                              </p:par>
                              <p:par>
                                <p:cTn id="59" presetID="10" presetClass="entr" presetSubtype="0" fill="hold" grpId="0" nodeType="withEffect">
                                  <p:stCondLst>
                                    <p:cond delay="100"/>
                                  </p:stCondLst>
                                  <p:childTnLst>
                                    <p:set>
                                      <p:cBhvr>
                                        <p:cTn id="60" dur="1" fill="hold">
                                          <p:stCondLst>
                                            <p:cond delay="0"/>
                                          </p:stCondLst>
                                        </p:cTn>
                                        <p:tgtEl>
                                          <p:spTgt spid="152"/>
                                        </p:tgtEl>
                                        <p:attrNameLst>
                                          <p:attrName>style.visibility</p:attrName>
                                        </p:attrNameLst>
                                      </p:cBhvr>
                                      <p:to>
                                        <p:strVal val="visible"/>
                                      </p:to>
                                    </p:set>
                                    <p:animEffect transition="in" filter="fade">
                                      <p:cBhvr>
                                        <p:cTn id="61" dur="500"/>
                                        <p:tgtEl>
                                          <p:spTgt spid="152"/>
                                        </p:tgtEl>
                                      </p:cBhvr>
                                    </p:animEffect>
                                  </p:childTnLst>
                                </p:cTn>
                              </p:par>
                              <p:par>
                                <p:cTn id="62" presetID="42" presetClass="path" presetSubtype="0" decel="100000" fill="hold" grpId="1" nodeType="withEffect">
                                  <p:stCondLst>
                                    <p:cond delay="100"/>
                                  </p:stCondLst>
                                  <p:childTnLst>
                                    <p:animMotion origin="layout" path="M 1.45833E-6 -2.22222E-6 L 1.45833E-6 0.04352 " pathEditMode="relative" rAng="0" ptsTypes="AA">
                                      <p:cBhvr>
                                        <p:cTn id="63" dur="500" spd="-100000" fill="hold"/>
                                        <p:tgtEl>
                                          <p:spTgt spid="152"/>
                                        </p:tgtEl>
                                        <p:attrNameLst>
                                          <p:attrName>ppt_x</p:attrName>
                                          <p:attrName>ppt_y</p:attrName>
                                        </p:attrNameLst>
                                      </p:cBhvr>
                                      <p:rCtr x="0" y="2176"/>
                                    </p:animMotion>
                                  </p:childTnLst>
                                </p:cTn>
                              </p:par>
                              <p:par>
                                <p:cTn id="64" presetID="10" presetClass="entr" presetSubtype="0" fill="hold" grpId="0" nodeType="withEffect">
                                  <p:stCondLst>
                                    <p:cond delay="300"/>
                                  </p:stCondLst>
                                  <p:childTnLst>
                                    <p:set>
                                      <p:cBhvr>
                                        <p:cTn id="65" dur="1" fill="hold">
                                          <p:stCondLst>
                                            <p:cond delay="0"/>
                                          </p:stCondLst>
                                        </p:cTn>
                                        <p:tgtEl>
                                          <p:spTgt spid="154"/>
                                        </p:tgtEl>
                                        <p:attrNameLst>
                                          <p:attrName>style.visibility</p:attrName>
                                        </p:attrNameLst>
                                      </p:cBhvr>
                                      <p:to>
                                        <p:strVal val="visible"/>
                                      </p:to>
                                    </p:set>
                                    <p:animEffect transition="in" filter="fade">
                                      <p:cBhvr>
                                        <p:cTn id="66" dur="500"/>
                                        <p:tgtEl>
                                          <p:spTgt spid="154"/>
                                        </p:tgtEl>
                                      </p:cBhvr>
                                    </p:animEffect>
                                  </p:childTnLst>
                                </p:cTn>
                              </p:par>
                              <p:par>
                                <p:cTn id="67" presetID="42" presetClass="path" presetSubtype="0" decel="100000" fill="hold" grpId="1" nodeType="withEffect">
                                  <p:stCondLst>
                                    <p:cond delay="300"/>
                                  </p:stCondLst>
                                  <p:childTnLst>
                                    <p:animMotion origin="layout" path="M 1.45833E-6 4.81481E-6 L 1.45833E-6 0.04351 " pathEditMode="relative" rAng="0" ptsTypes="AA">
                                      <p:cBhvr>
                                        <p:cTn id="68" dur="500" spd="-100000" fill="hold"/>
                                        <p:tgtEl>
                                          <p:spTgt spid="154"/>
                                        </p:tgtEl>
                                        <p:attrNameLst>
                                          <p:attrName>ppt_x</p:attrName>
                                          <p:attrName>ppt_y</p:attrName>
                                        </p:attrNameLst>
                                      </p:cBhvr>
                                      <p:rCtr x="0" y="2176"/>
                                    </p:animMotion>
                                  </p:childTnLst>
                                </p:cTn>
                              </p:par>
                              <p:par>
                                <p:cTn id="69" presetID="10" presetClass="entr" presetSubtype="0" fill="hold" grpId="0" nodeType="withEffect">
                                  <p:stCondLst>
                                    <p:cond delay="350"/>
                                  </p:stCondLst>
                                  <p:childTnLst>
                                    <p:set>
                                      <p:cBhvr>
                                        <p:cTn id="70" dur="1" fill="hold">
                                          <p:stCondLst>
                                            <p:cond delay="0"/>
                                          </p:stCondLst>
                                        </p:cTn>
                                        <p:tgtEl>
                                          <p:spTgt spid="144"/>
                                        </p:tgtEl>
                                        <p:attrNameLst>
                                          <p:attrName>style.visibility</p:attrName>
                                        </p:attrNameLst>
                                      </p:cBhvr>
                                      <p:to>
                                        <p:strVal val="visible"/>
                                      </p:to>
                                    </p:set>
                                    <p:animEffect transition="in" filter="fade">
                                      <p:cBhvr>
                                        <p:cTn id="71" dur="500"/>
                                        <p:tgtEl>
                                          <p:spTgt spid="144"/>
                                        </p:tgtEl>
                                      </p:cBhvr>
                                    </p:animEffect>
                                  </p:childTnLst>
                                </p:cTn>
                              </p:par>
                              <p:par>
                                <p:cTn id="72" presetID="42" presetClass="path" presetSubtype="0" decel="100000" fill="hold" grpId="1" nodeType="withEffect">
                                  <p:stCondLst>
                                    <p:cond delay="350"/>
                                  </p:stCondLst>
                                  <p:childTnLst>
                                    <p:animMotion origin="layout" path="M 1.875E-6 3.7037E-6 L -0.03672 3.7037E-6 " pathEditMode="relative" rAng="0" ptsTypes="AA">
                                      <p:cBhvr>
                                        <p:cTn id="73" dur="500" spd="-100000" fill="hold"/>
                                        <p:tgtEl>
                                          <p:spTgt spid="144"/>
                                        </p:tgtEl>
                                        <p:attrNameLst>
                                          <p:attrName>ppt_x</p:attrName>
                                          <p:attrName>ppt_y</p:attrName>
                                        </p:attrNameLst>
                                      </p:cBhvr>
                                      <p:rCtr x="-1836" y="0"/>
                                    </p:animMotion>
                                  </p:childTnLst>
                                </p:cTn>
                              </p:par>
                              <p:par>
                                <p:cTn id="74" presetID="10" presetClass="entr" presetSubtype="0" fill="hold" grpId="0" nodeType="withEffect">
                                  <p:stCondLst>
                                    <p:cond delay="350"/>
                                  </p:stCondLst>
                                  <p:childTnLst>
                                    <p:set>
                                      <p:cBhvr>
                                        <p:cTn id="75" dur="1" fill="hold">
                                          <p:stCondLst>
                                            <p:cond delay="0"/>
                                          </p:stCondLst>
                                        </p:cTn>
                                        <p:tgtEl>
                                          <p:spTgt spid="204"/>
                                        </p:tgtEl>
                                        <p:attrNameLst>
                                          <p:attrName>style.visibility</p:attrName>
                                        </p:attrNameLst>
                                      </p:cBhvr>
                                      <p:to>
                                        <p:strVal val="visible"/>
                                      </p:to>
                                    </p:set>
                                    <p:animEffect transition="in" filter="fade">
                                      <p:cBhvr>
                                        <p:cTn id="76" dur="500"/>
                                        <p:tgtEl>
                                          <p:spTgt spid="204"/>
                                        </p:tgtEl>
                                      </p:cBhvr>
                                    </p:animEffect>
                                  </p:childTnLst>
                                </p:cTn>
                              </p:par>
                              <p:par>
                                <p:cTn id="77" presetID="42" presetClass="path" presetSubtype="0" decel="100000" fill="hold" grpId="1" nodeType="withEffect">
                                  <p:stCondLst>
                                    <p:cond delay="350"/>
                                  </p:stCondLst>
                                  <p:childTnLst>
                                    <p:animMotion origin="layout" path="M -2.08333E-7 -1.85185E-6 L 0.03672 -1.85185E-6 " pathEditMode="relative" rAng="0" ptsTypes="AA">
                                      <p:cBhvr>
                                        <p:cTn id="78" dur="500" spd="-100000" fill="hold"/>
                                        <p:tgtEl>
                                          <p:spTgt spid="20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20" grpId="0" animBg="1"/>
      <p:bldP spid="144" grpId="0" animBg="1"/>
      <p:bldP spid="144" grpId="1" animBg="1"/>
      <p:bldP spid="145" grpId="0"/>
      <p:bldP spid="145" grpId="1"/>
      <p:bldP spid="146" grpId="0"/>
      <p:bldP spid="146" grpId="1"/>
      <p:bldP spid="147" grpId="0"/>
      <p:bldP spid="147" grpId="1"/>
      <p:bldP spid="148" grpId="0"/>
      <p:bldP spid="148" grpId="1"/>
      <p:bldP spid="149" grpId="0"/>
      <p:bldP spid="149" grpId="1"/>
      <p:bldP spid="150" grpId="0"/>
      <p:bldP spid="150" grpId="1"/>
      <p:bldP spid="151" grpId="0"/>
      <p:bldP spid="151" grpId="1"/>
      <p:bldP spid="152" grpId="0"/>
      <p:bldP spid="152" grpId="1"/>
      <p:bldP spid="153" grpId="0"/>
      <p:bldP spid="153" grpId="1"/>
      <p:bldP spid="154" grpId="0"/>
      <p:bldP spid="154" grpId="1"/>
      <p:bldP spid="204" grpId="0" animBg="1"/>
      <p:bldP spid="2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84EBFDCF-CCEF-4C9E-96DA-E638A3759B4D}"/>
              </a:ext>
            </a:extLst>
          </p:cNvPr>
          <p:cNvCxnSpPr>
            <a:cxnSpLocks/>
          </p:cNvCxnSpPr>
          <p:nvPr/>
        </p:nvCxnSpPr>
        <p:spPr>
          <a:xfrm>
            <a:off x="-11448" y="5910067"/>
            <a:ext cx="5940324"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99309" y="5896645"/>
            <a:ext cx="124504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8" y="5910067"/>
            <a:ext cx="8637502"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Freeform 50">
            <a:extLst>
              <a:ext uri="{FF2B5EF4-FFF2-40B4-BE49-F238E27FC236}">
                <a16:creationId xmlns:a16="http://schemas.microsoft.com/office/drawing/2014/main" id="{FDAEEEA6-5AF6-41FC-A616-ED0B2C977966}"/>
              </a:ext>
            </a:extLst>
          </p:cNvPr>
          <p:cNvSpPr>
            <a:spLocks/>
          </p:cNvSpPr>
          <p:nvPr/>
        </p:nvSpPr>
        <p:spPr bwMode="auto">
          <a:xfrm>
            <a:off x="5153554" y="2390711"/>
            <a:ext cx="857010" cy="57470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90" name="Group 89">
            <a:extLst>
              <a:ext uri="{FF2B5EF4-FFF2-40B4-BE49-F238E27FC236}">
                <a16:creationId xmlns:a16="http://schemas.microsoft.com/office/drawing/2014/main" id="{0143D328-F81A-4D2A-9A77-13A43681F68D}"/>
              </a:ext>
            </a:extLst>
          </p:cNvPr>
          <p:cNvGrpSpPr/>
          <p:nvPr/>
        </p:nvGrpSpPr>
        <p:grpSpPr>
          <a:xfrm>
            <a:off x="5438722" y="1689709"/>
            <a:ext cx="1313945" cy="1313945"/>
            <a:chOff x="5547902" y="2127586"/>
            <a:chExt cx="1340672" cy="1340672"/>
          </a:xfrm>
        </p:grpSpPr>
        <p:sp>
          <p:nvSpPr>
            <p:cNvPr id="91" name="Oval 90">
              <a:extLst>
                <a:ext uri="{FF2B5EF4-FFF2-40B4-BE49-F238E27FC236}">
                  <a16:creationId xmlns:a16="http://schemas.microsoft.com/office/drawing/2014/main" id="{15287FF7-676A-4112-8417-9E596FFB426E}"/>
                </a:ext>
              </a:extLst>
            </p:cNvPr>
            <p:cNvSpPr/>
            <p:nvPr/>
          </p:nvSpPr>
          <p:spPr bwMode="auto">
            <a:xfrm>
              <a:off x="554790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2" name="Group 16">
              <a:extLst>
                <a:ext uri="{FF2B5EF4-FFF2-40B4-BE49-F238E27FC236}">
                  <a16:creationId xmlns:a16="http://schemas.microsoft.com/office/drawing/2014/main" id="{6A6F3DDE-FC5F-4505-8FC2-B86C581ECAD0}"/>
                </a:ext>
              </a:extLst>
            </p:cNvPr>
            <p:cNvGrpSpPr>
              <a:grpSpLocks noChangeAspect="1"/>
            </p:cNvGrpSpPr>
            <p:nvPr/>
          </p:nvGrpSpPr>
          <p:grpSpPr bwMode="auto">
            <a:xfrm>
              <a:off x="5824049" y="2333627"/>
              <a:ext cx="770389" cy="891106"/>
              <a:chOff x="13" y="7"/>
              <a:chExt cx="351" cy="406"/>
            </a:xfrm>
          </p:grpSpPr>
          <p:sp>
            <p:nvSpPr>
              <p:cNvPr id="93" name="Freeform 17">
                <a:extLst>
                  <a:ext uri="{FF2B5EF4-FFF2-40B4-BE49-F238E27FC236}">
                    <a16:creationId xmlns:a16="http://schemas.microsoft.com/office/drawing/2014/main" id="{0F5AF14D-EBCB-4345-BC67-BBBAFF2D32F0}"/>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4" name="Freeform 18">
                <a:extLst>
                  <a:ext uri="{FF2B5EF4-FFF2-40B4-BE49-F238E27FC236}">
                    <a16:creationId xmlns:a16="http://schemas.microsoft.com/office/drawing/2014/main" id="{791F65EB-F9A1-499D-AE21-9743275763D3}"/>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5" name="Line 19">
                <a:extLst>
                  <a:ext uri="{FF2B5EF4-FFF2-40B4-BE49-F238E27FC236}">
                    <a16:creationId xmlns:a16="http://schemas.microsoft.com/office/drawing/2014/main" id="{EA337B93-3074-477D-8561-7675789FD7A7}"/>
                  </a:ext>
                </a:extLst>
              </p:cNvPr>
              <p:cNvSpPr>
                <a:spLocks noChangeShapeType="1"/>
              </p:cNvSpPr>
              <p:nvPr/>
            </p:nvSpPr>
            <p:spPr bwMode="auto">
              <a:xfrm>
                <a:off x="288"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6" name="Freeform 20">
                <a:extLst>
                  <a:ext uri="{FF2B5EF4-FFF2-40B4-BE49-F238E27FC236}">
                    <a16:creationId xmlns:a16="http://schemas.microsoft.com/office/drawing/2014/main" id="{38229C58-1288-4DDA-8BCA-DCC5433A2C7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Freeform 21">
                <a:extLst>
                  <a:ext uri="{FF2B5EF4-FFF2-40B4-BE49-F238E27FC236}">
                    <a16:creationId xmlns:a16="http://schemas.microsoft.com/office/drawing/2014/main" id="{F34503F0-7832-4311-8060-F8C427CACD63}"/>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8" name="Line 22">
                <a:extLst>
                  <a:ext uri="{FF2B5EF4-FFF2-40B4-BE49-F238E27FC236}">
                    <a16:creationId xmlns:a16="http://schemas.microsoft.com/office/drawing/2014/main" id="{35125E77-4A78-430F-B9F3-25AFA583E395}"/>
                  </a:ext>
                </a:extLst>
              </p:cNvPr>
              <p:cNvSpPr>
                <a:spLocks noChangeShapeType="1"/>
              </p:cNvSpPr>
              <p:nvPr/>
            </p:nvSpPr>
            <p:spPr bwMode="auto">
              <a:xfrm>
                <a:off x="89" y="282"/>
                <a:ext cx="0" cy="93"/>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99" name="Freeform 23">
                <a:extLst>
                  <a:ext uri="{FF2B5EF4-FFF2-40B4-BE49-F238E27FC236}">
                    <a16:creationId xmlns:a16="http://schemas.microsoft.com/office/drawing/2014/main" id="{5DB23350-3B9C-4761-855B-6F7196FE21F8}"/>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0" name="Freeform 24">
                <a:extLst>
                  <a:ext uri="{FF2B5EF4-FFF2-40B4-BE49-F238E27FC236}">
                    <a16:creationId xmlns:a16="http://schemas.microsoft.com/office/drawing/2014/main" id="{0114C85D-CD51-4192-B543-9DD3D49327AF}"/>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1" name="Freeform 25">
                <a:extLst>
                  <a:ext uri="{FF2B5EF4-FFF2-40B4-BE49-F238E27FC236}">
                    <a16:creationId xmlns:a16="http://schemas.microsoft.com/office/drawing/2014/main" id="{5DA3A728-4C57-46D7-9F0A-3B45CDF4F76D}"/>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2" name="Line 26">
                <a:extLst>
                  <a:ext uri="{FF2B5EF4-FFF2-40B4-BE49-F238E27FC236}">
                    <a16:creationId xmlns:a16="http://schemas.microsoft.com/office/drawing/2014/main" id="{914FE8BD-3DDB-40DA-AD70-4753C329E85B}"/>
                  </a:ext>
                </a:extLst>
              </p:cNvPr>
              <p:cNvSpPr>
                <a:spLocks noChangeShapeType="1"/>
              </p:cNvSpPr>
              <p:nvPr/>
            </p:nvSpPr>
            <p:spPr bwMode="auto">
              <a:xfrm>
                <a:off x="189" y="96"/>
                <a:ext cx="0" cy="87"/>
              </a:xfrm>
              <a:prstGeom prst="line">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3" name="Freeform 27">
                <a:extLst>
                  <a:ext uri="{FF2B5EF4-FFF2-40B4-BE49-F238E27FC236}">
                    <a16:creationId xmlns:a16="http://schemas.microsoft.com/office/drawing/2014/main" id="{BF271611-D719-4179-BD53-6F56E9F7B058}"/>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04" name="Freeform 28">
                <a:extLst>
                  <a:ext uri="{FF2B5EF4-FFF2-40B4-BE49-F238E27FC236}">
                    <a16:creationId xmlns:a16="http://schemas.microsoft.com/office/drawing/2014/main" id="{C17514F1-5B79-4106-9666-5E31FC7A9642}"/>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grpSp>
        <p:nvGrpSpPr>
          <p:cNvPr id="105" name="Group 104">
            <a:extLst>
              <a:ext uri="{FF2B5EF4-FFF2-40B4-BE49-F238E27FC236}">
                <a16:creationId xmlns:a16="http://schemas.microsoft.com/office/drawing/2014/main" id="{078508C3-DCBB-4DAE-B2E4-415BA4CAEFF0}"/>
              </a:ext>
            </a:extLst>
          </p:cNvPr>
          <p:cNvGrpSpPr/>
          <p:nvPr/>
        </p:nvGrpSpPr>
        <p:grpSpPr>
          <a:xfrm>
            <a:off x="2721248" y="1689709"/>
            <a:ext cx="1313945" cy="1313945"/>
            <a:chOff x="2775150" y="2127586"/>
            <a:chExt cx="1340672" cy="1340672"/>
          </a:xfrm>
        </p:grpSpPr>
        <p:sp>
          <p:nvSpPr>
            <p:cNvPr id="106" name="Oval 105">
              <a:extLst>
                <a:ext uri="{FF2B5EF4-FFF2-40B4-BE49-F238E27FC236}">
                  <a16:creationId xmlns:a16="http://schemas.microsoft.com/office/drawing/2014/main" id="{8DB154C6-54CC-4144-B92C-97BC20FB7113}"/>
                </a:ext>
              </a:extLst>
            </p:cNvPr>
            <p:cNvSpPr/>
            <p:nvPr/>
          </p:nvSpPr>
          <p:spPr bwMode="auto">
            <a:xfrm>
              <a:off x="2775150"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7" name="Freeform 5">
              <a:extLst>
                <a:ext uri="{FF2B5EF4-FFF2-40B4-BE49-F238E27FC236}">
                  <a16:creationId xmlns:a16="http://schemas.microsoft.com/office/drawing/2014/main" id="{E77B2B0C-A0D3-488B-9B4A-A40233133E63}"/>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41275">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08" name="Group 107">
            <a:extLst>
              <a:ext uri="{FF2B5EF4-FFF2-40B4-BE49-F238E27FC236}">
                <a16:creationId xmlns:a16="http://schemas.microsoft.com/office/drawing/2014/main" id="{9BB9F61A-4D9A-450E-8DF8-D98BCB13E2FD}"/>
              </a:ext>
            </a:extLst>
          </p:cNvPr>
          <p:cNvGrpSpPr/>
          <p:nvPr/>
        </p:nvGrpSpPr>
        <p:grpSpPr>
          <a:xfrm>
            <a:off x="8156195" y="1689709"/>
            <a:ext cx="1313945" cy="1313945"/>
            <a:chOff x="8320652" y="2127586"/>
            <a:chExt cx="1340672" cy="1340672"/>
          </a:xfrm>
        </p:grpSpPr>
        <p:sp>
          <p:nvSpPr>
            <p:cNvPr id="109" name="Oval 108">
              <a:extLst>
                <a:ext uri="{FF2B5EF4-FFF2-40B4-BE49-F238E27FC236}">
                  <a16:creationId xmlns:a16="http://schemas.microsoft.com/office/drawing/2014/main" id="{EC7B89C4-1935-4808-8F08-D9D50C540668}"/>
                </a:ext>
              </a:extLst>
            </p:cNvPr>
            <p:cNvSpPr/>
            <p:nvPr/>
          </p:nvSpPr>
          <p:spPr bwMode="auto">
            <a:xfrm>
              <a:off x="8320652" y="2127586"/>
              <a:ext cx="1340672" cy="1340672"/>
            </a:xfrm>
            <a:prstGeom prst="ellipse">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10" name="Group 8">
              <a:extLst>
                <a:ext uri="{FF2B5EF4-FFF2-40B4-BE49-F238E27FC236}">
                  <a16:creationId xmlns:a16="http://schemas.microsoft.com/office/drawing/2014/main" id="{D5C791F4-343F-43E7-88F1-1A8AB8DBAB8E}"/>
                </a:ext>
              </a:extLst>
            </p:cNvPr>
            <p:cNvGrpSpPr>
              <a:grpSpLocks noChangeAspect="1"/>
            </p:cNvGrpSpPr>
            <p:nvPr/>
          </p:nvGrpSpPr>
          <p:grpSpPr bwMode="auto">
            <a:xfrm>
              <a:off x="8561965" y="2577338"/>
              <a:ext cx="897974" cy="451613"/>
              <a:chOff x="7" y="12"/>
              <a:chExt cx="342" cy="172"/>
            </a:xfrm>
          </p:grpSpPr>
          <p:sp>
            <p:nvSpPr>
              <p:cNvPr id="111" name="Rectangle 9">
                <a:extLst>
                  <a:ext uri="{FF2B5EF4-FFF2-40B4-BE49-F238E27FC236}">
                    <a16:creationId xmlns:a16="http://schemas.microsoft.com/office/drawing/2014/main" id="{AC9B2A4F-BEC8-4F4A-AA61-6E0D052C3632}"/>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2" name="Rectangle 10">
                <a:extLst>
                  <a:ext uri="{FF2B5EF4-FFF2-40B4-BE49-F238E27FC236}">
                    <a16:creationId xmlns:a16="http://schemas.microsoft.com/office/drawing/2014/main" id="{DE3FCA96-223A-4B32-98D4-C02A1D7D6AE0}"/>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3" name="Line 11">
                <a:extLst>
                  <a:ext uri="{FF2B5EF4-FFF2-40B4-BE49-F238E27FC236}">
                    <a16:creationId xmlns:a16="http://schemas.microsoft.com/office/drawing/2014/main" id="{05834F1F-FEE1-4242-B36E-F00EBA639194}"/>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4" name="Freeform 12">
                <a:extLst>
                  <a:ext uri="{FF2B5EF4-FFF2-40B4-BE49-F238E27FC236}">
                    <a16:creationId xmlns:a16="http://schemas.microsoft.com/office/drawing/2014/main" id="{F41CEEB4-30CA-4141-9AE9-56435A0C377F}"/>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5" name="Freeform 13">
                <a:extLst>
                  <a:ext uri="{FF2B5EF4-FFF2-40B4-BE49-F238E27FC236}">
                    <a16:creationId xmlns:a16="http://schemas.microsoft.com/office/drawing/2014/main" id="{9BD7D112-BB33-40D5-9B70-998B6852C430}"/>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16" name="Straight Arrow Connector 115">
            <a:extLst>
              <a:ext uri="{FF2B5EF4-FFF2-40B4-BE49-F238E27FC236}">
                <a16:creationId xmlns:a16="http://schemas.microsoft.com/office/drawing/2014/main" id="{221A7774-6F4A-4B0F-B38A-F1EEA9C44CB9}"/>
              </a:ext>
            </a:extLst>
          </p:cNvPr>
          <p:cNvCxnSpPr>
            <a:cxnSpLocks/>
          </p:cNvCxnSpPr>
          <p:nvPr/>
        </p:nvCxnSpPr>
        <p:spPr>
          <a:xfrm>
            <a:off x="4145220" y="2322184"/>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17" name="Straight Arrow Connector 116">
            <a:extLst>
              <a:ext uri="{FF2B5EF4-FFF2-40B4-BE49-F238E27FC236}">
                <a16:creationId xmlns:a16="http://schemas.microsoft.com/office/drawing/2014/main" id="{C03ED660-3948-4347-8C57-797499DF5643}"/>
              </a:ext>
            </a:extLst>
          </p:cNvPr>
          <p:cNvCxnSpPr>
            <a:cxnSpLocks/>
          </p:cNvCxnSpPr>
          <p:nvPr/>
        </p:nvCxnSpPr>
        <p:spPr>
          <a:xfrm flipH="1">
            <a:off x="6862694" y="2322184"/>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18" name="Freeform 50">
            <a:extLst>
              <a:ext uri="{FF2B5EF4-FFF2-40B4-BE49-F238E27FC236}">
                <a16:creationId xmlns:a16="http://schemas.microsoft.com/office/drawing/2014/main" id="{597CA007-C7D1-4087-81BC-C2A897A42EF8}"/>
              </a:ext>
            </a:extLst>
          </p:cNvPr>
          <p:cNvSpPr>
            <a:spLocks/>
          </p:cNvSpPr>
          <p:nvPr/>
        </p:nvSpPr>
        <p:spPr bwMode="auto">
          <a:xfrm flipH="1">
            <a:off x="6394420" y="1778778"/>
            <a:ext cx="602174" cy="40381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F0BAF0D5-3650-4CE4-B539-F1CC7328CC54}"/>
              </a:ext>
            </a:extLst>
          </p:cNvPr>
          <p:cNvSpPr txBox="1"/>
          <p:nvPr/>
        </p:nvSpPr>
        <p:spPr>
          <a:xfrm>
            <a:off x="4198848" y="910541"/>
            <a:ext cx="3786818"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many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 </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do I need?</a:t>
            </a:r>
          </a:p>
        </p:txBody>
      </p:sp>
      <p:sp>
        <p:nvSpPr>
          <p:cNvPr id="120" name="TextBox 119">
            <a:extLst>
              <a:ext uri="{FF2B5EF4-FFF2-40B4-BE49-F238E27FC236}">
                <a16:creationId xmlns:a16="http://schemas.microsoft.com/office/drawing/2014/main" id="{748CD300-DDC9-4119-9016-50D61794578E}"/>
              </a:ext>
            </a:extLst>
          </p:cNvPr>
          <p:cNvSpPr txBox="1"/>
          <p:nvPr/>
        </p:nvSpPr>
        <p:spPr>
          <a:xfrm>
            <a:off x="4185839" y="543374"/>
            <a:ext cx="401444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increase</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“server”</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utilization?</a:t>
            </a:r>
          </a:p>
        </p:txBody>
      </p:sp>
      <p:sp>
        <p:nvSpPr>
          <p:cNvPr id="121" name="TextBox 120">
            <a:extLst>
              <a:ext uri="{FF2B5EF4-FFF2-40B4-BE49-F238E27FC236}">
                <a16:creationId xmlns:a16="http://schemas.microsoft.com/office/drawing/2014/main" id="{B27BA939-472B-45D9-8290-34BBCA5C3672}"/>
              </a:ext>
            </a:extLst>
          </p:cNvPr>
          <p:cNvSpPr txBox="1"/>
          <p:nvPr/>
        </p:nvSpPr>
        <p:spPr>
          <a:xfrm>
            <a:off x="3298314" y="176209"/>
            <a:ext cx="5587887" cy="322945"/>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What is the right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size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of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“servers”</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for my business needs?</a:t>
            </a:r>
          </a:p>
        </p:txBody>
      </p:sp>
      <p:sp>
        <p:nvSpPr>
          <p:cNvPr id="122" name="TextBox 121">
            <a:extLst>
              <a:ext uri="{FF2B5EF4-FFF2-40B4-BE49-F238E27FC236}">
                <a16:creationId xmlns:a16="http://schemas.microsoft.com/office/drawing/2014/main" id="{5E4803FE-0CF2-40ED-A9DC-FD3E91D8416D}"/>
              </a:ext>
            </a:extLst>
          </p:cNvPr>
          <p:cNvSpPr txBox="1"/>
          <p:nvPr/>
        </p:nvSpPr>
        <p:spPr>
          <a:xfrm>
            <a:off x="4968018" y="1277708"/>
            <a:ext cx="2248480" cy="316499"/>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can I </a:t>
            </a:r>
            <a:r>
              <a:rPr kumimoji="0" lang="en-US" sz="1468"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scale</a:t>
            </a:r>
            <a:r>
              <a:rPr kumimoji="0" lang="en-US" sz="14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sp>
        <p:nvSpPr>
          <p:cNvPr id="44" name="Title 1">
            <a:extLst>
              <a:ext uri="{FF2B5EF4-FFF2-40B4-BE49-F238E27FC236}">
                <a16:creationId xmlns:a16="http://schemas.microsoft.com/office/drawing/2014/main" id="{DFFB1F06-F7ED-4FC9-B8DD-821790D92BC1}"/>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36659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400"/>
                                  </p:stCondLst>
                                  <p:childTnLst>
                                    <p:set>
                                      <p:cBhvr>
                                        <p:cTn id="9" dur="1" fill="hold">
                                          <p:stCondLst>
                                            <p:cond delay="0"/>
                                          </p:stCondLst>
                                        </p:cTn>
                                        <p:tgtEl>
                                          <p:spTgt spid="21"/>
                                        </p:tgtEl>
                                        <p:attrNameLst>
                                          <p:attrName>style.visibility</p:attrName>
                                        </p:attrNameLst>
                                      </p:cBhvr>
                                      <p:to>
                                        <p:strVal val="visible"/>
                                      </p:to>
                                    </p:set>
                                    <p:anim calcmode="lin" valueType="num">
                                      <p:cBhvr>
                                        <p:cTn id="10" dur="500" fill="hold"/>
                                        <p:tgtEl>
                                          <p:spTgt spid="21"/>
                                        </p:tgtEl>
                                        <p:attrNameLst>
                                          <p:attrName>ppt_w</p:attrName>
                                        </p:attrNameLst>
                                      </p:cBhvr>
                                      <p:tavLst>
                                        <p:tav tm="0">
                                          <p:val>
                                            <p:fltVal val="0"/>
                                          </p:val>
                                        </p:tav>
                                        <p:tav tm="100000">
                                          <p:val>
                                            <p:strVal val="#ppt_w"/>
                                          </p:val>
                                        </p:tav>
                                      </p:tavLst>
                                    </p:anim>
                                    <p:anim calcmode="lin" valueType="num">
                                      <p:cBhvr>
                                        <p:cTn id="11" dur="500" fill="hold"/>
                                        <p:tgtEl>
                                          <p:spTgt spid="21"/>
                                        </p:tgtEl>
                                        <p:attrNameLst>
                                          <p:attrName>ppt_h</p:attrName>
                                        </p:attrNameLst>
                                      </p:cBhvr>
                                      <p:tavLst>
                                        <p:tav tm="0">
                                          <p:val>
                                            <p:fltVal val="0"/>
                                          </p:val>
                                        </p:tav>
                                        <p:tav tm="100000">
                                          <p:val>
                                            <p:strVal val="#ppt_h"/>
                                          </p:val>
                                        </p:tav>
                                      </p:tavLst>
                                    </p:anim>
                                    <p:animEffect transition="in" filter="fade">
                                      <p:cBhvr>
                                        <p:cTn id="12" dur="500"/>
                                        <p:tgtEl>
                                          <p:spTgt spid="2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42" presetClass="path" presetSubtype="0" decel="100000" fill="hold" grpId="1" nodeType="withEffect">
                                  <p:stCondLst>
                                    <p:cond delay="500"/>
                                  </p:stCondLst>
                                  <p:childTnLst>
                                    <p:animMotion origin="layout" path="M -4.58333E-6 -4.44444E-6 L -4.58333E-6 0.04352 " pathEditMode="relative" rAng="0" ptsTypes="AA">
                                      <p:cBhvr>
                                        <p:cTn id="17" dur="500" spd="-100000" fill="hold"/>
                                        <p:tgtEl>
                                          <p:spTgt spid="29"/>
                                        </p:tgtEl>
                                        <p:attrNameLst>
                                          <p:attrName>ppt_x</p:attrName>
                                          <p:attrName>ppt_y</p:attrName>
                                        </p:attrNameLst>
                                      </p:cBhvr>
                                      <p:rCtr x="0" y="2176"/>
                                    </p:animMotion>
                                  </p:childTnLst>
                                </p:cTn>
                              </p:par>
                              <p:par>
                                <p:cTn id="18" presetID="10" presetClass="entr" presetSubtype="0" fill="hold" grpId="0" nodeType="withEffect">
                                  <p:stCondLst>
                                    <p:cond delay="350"/>
                                  </p:stCondLst>
                                  <p:childTnLst>
                                    <p:set>
                                      <p:cBhvr>
                                        <p:cTn id="19" dur="1" fill="hold">
                                          <p:stCondLst>
                                            <p:cond delay="0"/>
                                          </p:stCondLst>
                                        </p:cTn>
                                        <p:tgtEl>
                                          <p:spTgt spid="89"/>
                                        </p:tgtEl>
                                        <p:attrNameLst>
                                          <p:attrName>style.visibility</p:attrName>
                                        </p:attrNameLst>
                                      </p:cBhvr>
                                      <p:to>
                                        <p:strVal val="visible"/>
                                      </p:to>
                                    </p:set>
                                    <p:animEffect transition="in" filter="fade">
                                      <p:cBhvr>
                                        <p:cTn id="20" dur="500"/>
                                        <p:tgtEl>
                                          <p:spTgt spid="89"/>
                                        </p:tgtEl>
                                      </p:cBhvr>
                                    </p:animEffect>
                                  </p:childTnLst>
                                </p:cTn>
                              </p:par>
                              <p:par>
                                <p:cTn id="21" presetID="42" presetClass="path" presetSubtype="0" decel="100000" fill="hold" grpId="1" nodeType="withEffect">
                                  <p:stCondLst>
                                    <p:cond delay="350"/>
                                  </p:stCondLst>
                                  <p:childTnLst>
                                    <p:animMotion origin="layout" path="M -2.5E-6 7.40741E-7 L -0.03672 7.40741E-7 " pathEditMode="relative" rAng="0" ptsTypes="AA">
                                      <p:cBhvr>
                                        <p:cTn id="22" dur="500" spd="-100000" fill="hold"/>
                                        <p:tgtEl>
                                          <p:spTgt spid="89"/>
                                        </p:tgtEl>
                                        <p:attrNameLst>
                                          <p:attrName>ppt_x</p:attrName>
                                          <p:attrName>ppt_y</p:attrName>
                                        </p:attrNameLst>
                                      </p:cBhvr>
                                      <p:rCtr x="-1836" y="0"/>
                                    </p:animMotion>
                                  </p:childTnLst>
                                </p:cTn>
                              </p:par>
                              <p:par>
                                <p:cTn id="23" presetID="10" presetClass="entr" presetSubtype="0" fill="hold" grpId="0" nodeType="withEffect">
                                  <p:stCondLst>
                                    <p:cond delay="350"/>
                                  </p:stCondLst>
                                  <p:childTnLst>
                                    <p:set>
                                      <p:cBhvr>
                                        <p:cTn id="24" dur="1" fill="hold">
                                          <p:stCondLst>
                                            <p:cond delay="0"/>
                                          </p:stCondLst>
                                        </p:cTn>
                                        <p:tgtEl>
                                          <p:spTgt spid="118"/>
                                        </p:tgtEl>
                                        <p:attrNameLst>
                                          <p:attrName>style.visibility</p:attrName>
                                        </p:attrNameLst>
                                      </p:cBhvr>
                                      <p:to>
                                        <p:strVal val="visible"/>
                                      </p:to>
                                    </p:set>
                                    <p:animEffect transition="in" filter="fade">
                                      <p:cBhvr>
                                        <p:cTn id="25" dur="500"/>
                                        <p:tgtEl>
                                          <p:spTgt spid="118"/>
                                        </p:tgtEl>
                                      </p:cBhvr>
                                    </p:animEffect>
                                  </p:childTnLst>
                                </p:cTn>
                              </p:par>
                              <p:par>
                                <p:cTn id="26" presetID="42" presetClass="path" presetSubtype="0" decel="100000" fill="hold" grpId="1" nodeType="withEffect">
                                  <p:stCondLst>
                                    <p:cond delay="350"/>
                                  </p:stCondLst>
                                  <p:childTnLst>
                                    <p:animMotion origin="layout" path="M 1.45833E-6 2.59259E-6 L 0.03672 2.59259E-6 " pathEditMode="relative" rAng="0" ptsTypes="AA">
                                      <p:cBhvr>
                                        <p:cTn id="27"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21" grpId="0" animBg="1"/>
      <p:bldP spid="89" grpId="0" animBg="1"/>
      <p:bldP spid="89" grpId="1" animBg="1"/>
      <p:bldP spid="118" grpId="0" animBg="1"/>
      <p:bldP spid="11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448" y="5910067"/>
            <a:ext cx="86375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613595" y="5896644"/>
            <a:ext cx="1012459"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PaaS</a:t>
            </a:r>
          </a:p>
        </p:txBody>
      </p:sp>
      <p:sp>
        <p:nvSpPr>
          <p:cNvPr id="28" name="TextBox 27"/>
          <p:cNvSpPr txBox="1"/>
          <p:nvPr/>
        </p:nvSpPr>
        <p:spPr>
          <a:xfrm>
            <a:off x="4935393" y="5896644"/>
            <a:ext cx="921127"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0500" y="5896644"/>
            <a:ext cx="2092426" cy="621792"/>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447" y="5910067"/>
            <a:ext cx="11753636"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10543"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309787"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033655"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757524" y="5823899"/>
            <a:ext cx="172340" cy="172340"/>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9815446" y="5893296"/>
            <a:ext cx="2192287" cy="741581"/>
          </a:xfrm>
          <a:prstGeom prst="rect">
            <a:avLst/>
          </a:prstGeom>
          <a:noFill/>
        </p:spPr>
        <p:txBody>
          <a:bodyPr wrap="none" lIns="179208" tIns="143366" rIns="179208" bIns="143366" rtlCol="0">
            <a:spAutoFit/>
          </a:bodyPr>
          <a:lstStyle/>
          <a:p>
            <a:pPr marL="0" marR="0" lvl="0" indent="0" algn="l" defTabSz="895870" rtl="0" eaLnBrk="1" fontAlgn="auto" latinLnBrk="0" hangingPunct="1">
              <a:lnSpc>
                <a:spcPct val="90000"/>
              </a:lnSpc>
              <a:spcBef>
                <a:spcPts val="0"/>
              </a:spcBef>
              <a:spcAft>
                <a:spcPts val="588"/>
              </a:spcAft>
              <a:buClrTx/>
              <a:buSzTx/>
              <a:buFontTx/>
              <a:buNone/>
              <a:tabLst/>
              <a:defRPr/>
            </a:pPr>
            <a:r>
              <a:rPr kumimoji="0" lang="en-US" sz="3200"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715568" y="2118657"/>
            <a:ext cx="2738713" cy="183655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89617" tIns="44808" rIns="89617" bIns="44808" numCol="1" spcCol="0" rtlCol="0" fromWordArt="0" anchor="t" anchorCtr="0" forceAA="0" compatLnSpc="1">
            <a:prstTxWarp prst="textNoShape">
              <a:avLst/>
            </a:prstTxWarp>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21980" y="2495484"/>
            <a:ext cx="1313945" cy="1313945"/>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190544" y="2495484"/>
            <a:ext cx="1313945" cy="1313945"/>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249356" y="3127959"/>
            <a:ext cx="1183473"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741937" y="3127959"/>
            <a:ext cx="1183473"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2984531" y="1387560"/>
            <a:ext cx="6042423" cy="399996"/>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895870"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1961"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1961"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549848" y="2551095"/>
            <a:ext cx="160341" cy="257214"/>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147296" y="2336079"/>
            <a:ext cx="160341" cy="257214"/>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311856" y="3105867"/>
            <a:ext cx="160341" cy="257214"/>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5909302" y="3004103"/>
            <a:ext cx="160341" cy="257214"/>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659394" y="3419363"/>
            <a:ext cx="160341" cy="257214"/>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473923" y="2884287"/>
            <a:ext cx="160341" cy="257214"/>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007358" y="3023800"/>
            <a:ext cx="160341" cy="257214"/>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5886321" y="3557236"/>
            <a:ext cx="160341" cy="257214"/>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016413" y="3509636"/>
            <a:ext cx="160341" cy="257214"/>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585563" y="4312534"/>
            <a:ext cx="6998724" cy="899537"/>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platform for next gen apps </a:t>
            </a:r>
          </a:p>
        </p:txBody>
      </p:sp>
      <p:sp>
        <p:nvSpPr>
          <p:cNvPr id="119" name="Title 1">
            <a:extLst>
              <a:ext uri="{FF2B5EF4-FFF2-40B4-BE49-F238E27FC236}">
                <a16:creationId xmlns:a16="http://schemas.microsoft.com/office/drawing/2014/main" id="{614DD8F0-91B4-4997-9BE5-2DB29A5948EB}"/>
              </a:ext>
            </a:extLst>
          </p:cNvPr>
          <p:cNvSpPr txBox="1">
            <a:spLocks/>
          </p:cNvSpPr>
          <p:nvPr/>
        </p:nvSpPr>
        <p:spPr>
          <a:xfrm>
            <a:off x="3681590" y="6464229"/>
            <a:ext cx="4746901" cy="323220"/>
          </a:xfrm>
          <a:prstGeom prst="rect">
            <a:avLst/>
          </a:prstGeom>
        </p:spPr>
        <p:txBody>
          <a:bodyPr vert="horz" lIns="91427" tIns="45713" rIns="91427" bIns="45713"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2200" b="0" i="0" u="none" strike="noStrike" kern="1200" cap="none" spc="0" normalizeH="0" baseline="0" noProof="0">
                <a:ln>
                  <a:noFill/>
                </a:ln>
                <a:solidFill>
                  <a:prstClr val="black"/>
                </a:solidFill>
                <a:effectLst/>
                <a:uLnTx/>
                <a:uFillTx/>
                <a:latin typeface="Segoe UI" panose="020B0502040204020203" pitchFamily="34" charset="0"/>
                <a:ea typeface="+mj-ea"/>
                <a:cs typeface="Segoe UI" panose="020B0502040204020203" pitchFamily="34" charset="0"/>
              </a:rPr>
              <a:t>The “evolution” of application platforms</a:t>
            </a:r>
          </a:p>
        </p:txBody>
      </p:sp>
    </p:spTree>
    <p:extLst>
      <p:ext uri="{BB962C8B-B14F-4D97-AF65-F5344CB8AC3E}">
        <p14:creationId xmlns:p14="http://schemas.microsoft.com/office/powerpoint/2010/main" val="1089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16667E-7 -1.48148E-6 L 4.16667E-7 0.04352 " pathEditMode="relative" rAng="0" ptsTypes="AA">
                                      <p:cBhvr>
                                        <p:cTn id="17" dur="500" spd="-100000" fill="hold"/>
                                        <p:tgtEl>
                                          <p:spTgt spid="72"/>
                                        </p:tgtEl>
                                        <p:attrNameLst>
                                          <p:attrName>ppt_x</p:attrName>
                                          <p:attrName>ppt_y</p:attrName>
                                        </p:attrNameLst>
                                      </p:cBhvr>
                                      <p:rCtr x="0" y="2176"/>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1.45833E-6 -4.44444E-6 L 0.03672 -4.44444E-6 " pathEditMode="relative" rAng="0" ptsTypes="AA">
                                      <p:cBhvr>
                                        <p:cTn id="73" dur="500" spd="-100000" fill="hold"/>
                                        <p:tgtEl>
                                          <p:spTgt spid="118"/>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is “</a:t>
            </a:r>
            <a:r>
              <a:rPr lang="en-US" err="1"/>
              <a:t>serverless</a:t>
            </a:r>
            <a:r>
              <a:rPr lang="en-US"/>
              <a:t>”</a:t>
            </a:r>
          </a:p>
        </p:txBody>
      </p:sp>
      <p:grpSp>
        <p:nvGrpSpPr>
          <p:cNvPr id="203" name="Group 202"/>
          <p:cNvGrpSpPr/>
          <p:nvPr/>
        </p:nvGrpSpPr>
        <p:grpSpPr>
          <a:xfrm>
            <a:off x="3833586" y="1664081"/>
            <a:ext cx="4191748" cy="5173599"/>
            <a:chOff x="4158354" y="1189176"/>
            <a:chExt cx="4192342" cy="5174332"/>
          </a:xfrm>
        </p:grpSpPr>
        <p:pic>
          <p:nvPicPr>
            <p:cNvPr id="6" name="Picture 5"/>
            <p:cNvPicPr>
              <a:picLocks noChangeAspect="1"/>
            </p:cNvPicPr>
            <p:nvPr/>
          </p:nvPicPr>
          <p:blipFill>
            <a:blip r:embed="rId3"/>
            <a:stretch>
              <a:fillRect/>
            </a:stretch>
          </p:blipFill>
          <p:spPr>
            <a:xfrm>
              <a:off x="4158354" y="1189176"/>
              <a:ext cx="4192342" cy="4192342"/>
            </a:xfrm>
            <a:prstGeom prst="rect">
              <a:avLst/>
            </a:prstGeom>
          </p:spPr>
        </p:pic>
        <p:sp>
          <p:nvSpPr>
            <p:cNvPr id="10" name="TextBox 9"/>
            <p:cNvSpPr txBox="1"/>
            <p:nvPr/>
          </p:nvSpPr>
          <p:spPr>
            <a:xfrm>
              <a:off x="5340125"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Event-driven scale</a:t>
              </a:r>
            </a:p>
          </p:txBody>
        </p:sp>
      </p:grpSp>
      <p:grpSp>
        <p:nvGrpSpPr>
          <p:cNvPr id="204" name="Group 203"/>
          <p:cNvGrpSpPr/>
          <p:nvPr/>
        </p:nvGrpSpPr>
        <p:grpSpPr>
          <a:xfrm>
            <a:off x="7541223" y="1315606"/>
            <a:ext cx="4888698" cy="5522074"/>
            <a:chOff x="7567771" y="840651"/>
            <a:chExt cx="4889392" cy="5522857"/>
          </a:xfrm>
        </p:grpSpPr>
        <p:pic>
          <p:nvPicPr>
            <p:cNvPr id="7" name="Picture 6"/>
            <p:cNvPicPr>
              <a:picLocks noChangeAspect="1"/>
            </p:cNvPicPr>
            <p:nvPr/>
          </p:nvPicPr>
          <p:blipFill>
            <a:blip r:embed="rId4"/>
            <a:stretch>
              <a:fillRect/>
            </a:stretch>
          </p:blipFill>
          <p:spPr>
            <a:xfrm>
              <a:off x="7567771" y="840651"/>
              <a:ext cx="4889392" cy="4889392"/>
            </a:xfrm>
            <a:prstGeom prst="rect">
              <a:avLst/>
            </a:prstGeom>
          </p:spPr>
        </p:pic>
        <p:sp>
          <p:nvSpPr>
            <p:cNvPr id="61" name="TextBox 60"/>
            <p:cNvSpPr txBox="1"/>
            <p:nvPr/>
          </p:nvSpPr>
          <p:spPr>
            <a:xfrm>
              <a:off x="9239486"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Sub-second billing</a:t>
              </a:r>
            </a:p>
          </p:txBody>
        </p:sp>
      </p:grpSp>
      <p:grpSp>
        <p:nvGrpSpPr>
          <p:cNvPr id="202" name="Group 201"/>
          <p:cNvGrpSpPr/>
          <p:nvPr/>
        </p:nvGrpSpPr>
        <p:grpSpPr>
          <a:xfrm>
            <a:off x="799710" y="1254492"/>
            <a:ext cx="2559957" cy="5583188"/>
            <a:chOff x="825302" y="779528"/>
            <a:chExt cx="2560320" cy="5583980"/>
          </a:xfrm>
        </p:grpSpPr>
        <p:sp>
          <p:nvSpPr>
            <p:cNvPr id="60" name="TextBox 59"/>
            <p:cNvSpPr txBox="1"/>
            <p:nvPr/>
          </p:nvSpPr>
          <p:spPr>
            <a:xfrm>
              <a:off x="1300172" y="5446462"/>
              <a:ext cx="1828800" cy="917046"/>
            </a:xfrm>
            <a:prstGeom prst="rect">
              <a:avLst/>
            </a:prstGeom>
            <a:noFill/>
          </p:spPr>
          <p:txBody>
            <a:bodyPr wrap="square" lIns="91427" tIns="146284" rIns="182854" bIns="146284" rtlCol="0">
              <a:spAutoFit/>
            </a:bodyPr>
            <a:lstStyle/>
            <a:p>
              <a:pPr marL="0" marR="0" lvl="0" indent="0" algn="ctr" defTabSz="914367" rtl="0" eaLnBrk="1" fontAlgn="auto" latinLnBrk="0" hangingPunct="1">
                <a:lnSpc>
                  <a:spcPct val="90000"/>
                </a:lnSpc>
                <a:spcBef>
                  <a:spcPts val="0"/>
                </a:spcBef>
                <a:spcAft>
                  <a:spcPts val="1200"/>
                </a:spcAft>
                <a:buClrTx/>
                <a:buSzTx/>
                <a:buFontTx/>
                <a:buNone/>
                <a:tabLst/>
                <a:defRPr/>
              </a:pPr>
              <a:r>
                <a:rPr kumimoji="0" lang="en-US" sz="2200" b="0" i="0" u="none" strike="noStrike" kern="1200" cap="none" spc="0" normalizeH="0" baseline="0" noProof="0">
                  <a:ln>
                    <a:noFill/>
                  </a:ln>
                  <a:solidFill>
                    <a:srgbClr val="0078D7"/>
                  </a:solidFill>
                  <a:effectLst/>
                  <a:uLnTx/>
                  <a:uFillTx/>
                  <a:latin typeface="Segoe UI Light"/>
                  <a:ea typeface="+mn-ea"/>
                  <a:cs typeface="Segoe UI"/>
                </a:rPr>
                <a:t>Abstraction of servers</a:t>
              </a:r>
            </a:p>
          </p:txBody>
        </p:sp>
        <p:grpSp>
          <p:nvGrpSpPr>
            <p:cNvPr id="196" name="Group 195"/>
            <p:cNvGrpSpPr/>
            <p:nvPr/>
          </p:nvGrpSpPr>
          <p:grpSpPr>
            <a:xfrm>
              <a:off x="1300172" y="3826400"/>
              <a:ext cx="1582606" cy="1005115"/>
              <a:chOff x="1217613" y="3254375"/>
              <a:chExt cx="2514600" cy="1597026"/>
            </a:xfrm>
          </p:grpSpPr>
          <p:sp>
            <p:nvSpPr>
              <p:cNvPr id="68" name="Freeform 8"/>
              <p:cNvSpPr>
                <a:spLocks/>
              </p:cNvSpPr>
              <p:nvPr/>
            </p:nvSpPr>
            <p:spPr bwMode="auto">
              <a:xfrm>
                <a:off x="1217613" y="3751263"/>
                <a:ext cx="2514600" cy="701675"/>
              </a:xfrm>
              <a:custGeom>
                <a:avLst/>
                <a:gdLst>
                  <a:gd name="T0" fmla="*/ 1115 w 1132"/>
                  <a:gd name="T1" fmla="*/ 316 h 316"/>
                  <a:gd name="T2" fmla="*/ 1103 w 1132"/>
                  <a:gd name="T3" fmla="*/ 305 h 316"/>
                  <a:gd name="T4" fmla="*/ 1062 w 1132"/>
                  <a:gd name="T5" fmla="*/ 224 h 316"/>
                  <a:gd name="T6" fmla="*/ 679 w 1132"/>
                  <a:gd name="T7" fmla="*/ 57 h 316"/>
                  <a:gd name="T8" fmla="*/ 315 w 1132"/>
                  <a:gd name="T9" fmla="*/ 39 h 316"/>
                  <a:gd name="T10" fmla="*/ 37 w 1132"/>
                  <a:gd name="T11" fmla="*/ 98 h 316"/>
                  <a:gd name="T12" fmla="*/ 18 w 1132"/>
                  <a:gd name="T13" fmla="*/ 129 h 316"/>
                  <a:gd name="T14" fmla="*/ 3 w 1132"/>
                  <a:gd name="T15" fmla="*/ 133 h 316"/>
                  <a:gd name="T16" fmla="*/ 26 w 1132"/>
                  <a:gd name="T17" fmla="*/ 86 h 316"/>
                  <a:gd name="T18" fmla="*/ 682 w 1132"/>
                  <a:gd name="T19" fmla="*/ 41 h 316"/>
                  <a:gd name="T20" fmla="*/ 1075 w 1132"/>
                  <a:gd name="T21" fmla="*/ 213 h 316"/>
                  <a:gd name="T22" fmla="*/ 1115 w 1132"/>
                  <a:gd name="T23" fmla="*/ 316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32" h="316">
                    <a:moveTo>
                      <a:pt x="1115" y="316"/>
                    </a:moveTo>
                    <a:cubicBezTo>
                      <a:pt x="1103" y="305"/>
                      <a:pt x="1103" y="305"/>
                      <a:pt x="1103" y="305"/>
                    </a:cubicBezTo>
                    <a:cubicBezTo>
                      <a:pt x="1110" y="298"/>
                      <a:pt x="1100" y="268"/>
                      <a:pt x="1062" y="224"/>
                    </a:cubicBezTo>
                    <a:cubicBezTo>
                      <a:pt x="988" y="137"/>
                      <a:pt x="790" y="82"/>
                      <a:pt x="679" y="57"/>
                    </a:cubicBezTo>
                    <a:cubicBezTo>
                      <a:pt x="593" y="37"/>
                      <a:pt x="454" y="30"/>
                      <a:pt x="315" y="39"/>
                    </a:cubicBezTo>
                    <a:cubicBezTo>
                      <a:pt x="175" y="47"/>
                      <a:pt x="68" y="70"/>
                      <a:pt x="37" y="98"/>
                    </a:cubicBezTo>
                    <a:cubicBezTo>
                      <a:pt x="20" y="113"/>
                      <a:pt x="17" y="124"/>
                      <a:pt x="18" y="129"/>
                    </a:cubicBezTo>
                    <a:cubicBezTo>
                      <a:pt x="3" y="133"/>
                      <a:pt x="3" y="133"/>
                      <a:pt x="3" y="133"/>
                    </a:cubicBezTo>
                    <a:cubicBezTo>
                      <a:pt x="0" y="124"/>
                      <a:pt x="1" y="109"/>
                      <a:pt x="26" y="86"/>
                    </a:cubicBezTo>
                    <a:cubicBezTo>
                      <a:pt x="101" y="18"/>
                      <a:pt x="498" y="0"/>
                      <a:pt x="682" y="41"/>
                    </a:cubicBezTo>
                    <a:cubicBezTo>
                      <a:pt x="796" y="66"/>
                      <a:pt x="997" y="123"/>
                      <a:pt x="1075" y="213"/>
                    </a:cubicBezTo>
                    <a:cubicBezTo>
                      <a:pt x="1115" y="261"/>
                      <a:pt x="1132" y="299"/>
                      <a:pt x="1115" y="3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69" name="Rectangle 9"/>
              <p:cNvSpPr>
                <a:spLocks noChangeArrowheads="1"/>
              </p:cNvSpPr>
              <p:nvPr/>
            </p:nvSpPr>
            <p:spPr bwMode="auto">
              <a:xfrm>
                <a:off x="1260475" y="3768725"/>
                <a:ext cx="942975" cy="108267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0" name="Rectangle 10"/>
              <p:cNvSpPr>
                <a:spLocks noChangeArrowheads="1"/>
              </p:cNvSpPr>
              <p:nvPr/>
            </p:nvSpPr>
            <p:spPr bwMode="auto">
              <a:xfrm>
                <a:off x="1333500" y="3898900"/>
                <a:ext cx="796925" cy="8207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1" name="Rectangle 11"/>
              <p:cNvSpPr>
                <a:spLocks noChangeArrowheads="1"/>
              </p:cNvSpPr>
              <p:nvPr/>
            </p:nvSpPr>
            <p:spPr bwMode="auto">
              <a:xfrm>
                <a:off x="1368425" y="3940175"/>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2" name="Rectangle 12"/>
              <p:cNvSpPr>
                <a:spLocks noChangeArrowheads="1"/>
              </p:cNvSpPr>
              <p:nvPr/>
            </p:nvSpPr>
            <p:spPr bwMode="auto">
              <a:xfrm>
                <a:off x="139065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3" name="Rectangle 13"/>
              <p:cNvSpPr>
                <a:spLocks noChangeArrowheads="1"/>
              </p:cNvSpPr>
              <p:nvPr/>
            </p:nvSpPr>
            <p:spPr bwMode="auto">
              <a:xfrm>
                <a:off x="1422400"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4" name="Rectangle 14"/>
              <p:cNvSpPr>
                <a:spLocks noChangeArrowheads="1"/>
              </p:cNvSpPr>
              <p:nvPr/>
            </p:nvSpPr>
            <p:spPr bwMode="auto">
              <a:xfrm>
                <a:off x="1454150"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5" name="Rectangle 15"/>
              <p:cNvSpPr>
                <a:spLocks noChangeArrowheads="1"/>
              </p:cNvSpPr>
              <p:nvPr/>
            </p:nvSpPr>
            <p:spPr bwMode="auto">
              <a:xfrm>
                <a:off x="1484313"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6" name="Rectangle 16"/>
              <p:cNvSpPr>
                <a:spLocks noChangeArrowheads="1"/>
              </p:cNvSpPr>
              <p:nvPr/>
            </p:nvSpPr>
            <p:spPr bwMode="auto">
              <a:xfrm>
                <a:off x="1516063" y="396398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7" name="Rectangle 17"/>
              <p:cNvSpPr>
                <a:spLocks noChangeArrowheads="1"/>
              </p:cNvSpPr>
              <p:nvPr/>
            </p:nvSpPr>
            <p:spPr bwMode="auto">
              <a:xfrm>
                <a:off x="1546225" y="396398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8" name="Oval 18"/>
              <p:cNvSpPr>
                <a:spLocks noChangeArrowheads="1"/>
              </p:cNvSpPr>
              <p:nvPr/>
            </p:nvSpPr>
            <p:spPr bwMode="auto">
              <a:xfrm>
                <a:off x="2011363" y="3992563"/>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79" name="Rectangle 19"/>
              <p:cNvSpPr>
                <a:spLocks noChangeArrowheads="1"/>
              </p:cNvSpPr>
              <p:nvPr/>
            </p:nvSpPr>
            <p:spPr bwMode="auto">
              <a:xfrm>
                <a:off x="1368425" y="4119563"/>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0" name="Rectangle 20"/>
              <p:cNvSpPr>
                <a:spLocks noChangeArrowheads="1"/>
              </p:cNvSpPr>
              <p:nvPr/>
            </p:nvSpPr>
            <p:spPr bwMode="auto">
              <a:xfrm>
                <a:off x="139065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1" name="Rectangle 21"/>
              <p:cNvSpPr>
                <a:spLocks noChangeArrowheads="1"/>
              </p:cNvSpPr>
              <p:nvPr/>
            </p:nvSpPr>
            <p:spPr bwMode="auto">
              <a:xfrm>
                <a:off x="1422400"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2" name="Rectangle 22"/>
              <p:cNvSpPr>
                <a:spLocks noChangeArrowheads="1"/>
              </p:cNvSpPr>
              <p:nvPr/>
            </p:nvSpPr>
            <p:spPr bwMode="auto">
              <a:xfrm>
                <a:off x="1454150"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3" name="Rectangle 23"/>
              <p:cNvSpPr>
                <a:spLocks noChangeArrowheads="1"/>
              </p:cNvSpPr>
              <p:nvPr/>
            </p:nvSpPr>
            <p:spPr bwMode="auto">
              <a:xfrm>
                <a:off x="1484313"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4" name="Rectangle 24"/>
              <p:cNvSpPr>
                <a:spLocks noChangeArrowheads="1"/>
              </p:cNvSpPr>
              <p:nvPr/>
            </p:nvSpPr>
            <p:spPr bwMode="auto">
              <a:xfrm>
                <a:off x="1516063" y="4144963"/>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5" name="Rectangle 25"/>
              <p:cNvSpPr>
                <a:spLocks noChangeArrowheads="1"/>
              </p:cNvSpPr>
              <p:nvPr/>
            </p:nvSpPr>
            <p:spPr bwMode="auto">
              <a:xfrm>
                <a:off x="1546225" y="4144963"/>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6" name="Oval 26"/>
              <p:cNvSpPr>
                <a:spLocks noChangeArrowheads="1"/>
              </p:cNvSpPr>
              <p:nvPr/>
            </p:nvSpPr>
            <p:spPr bwMode="auto">
              <a:xfrm>
                <a:off x="2011363" y="41735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7" name="Rectangle 27"/>
              <p:cNvSpPr>
                <a:spLocks noChangeArrowheads="1"/>
              </p:cNvSpPr>
              <p:nvPr/>
            </p:nvSpPr>
            <p:spPr bwMode="auto">
              <a:xfrm>
                <a:off x="1368425" y="4300538"/>
                <a:ext cx="727075"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8" name="Rectangle 28"/>
              <p:cNvSpPr>
                <a:spLocks noChangeArrowheads="1"/>
              </p:cNvSpPr>
              <p:nvPr/>
            </p:nvSpPr>
            <p:spPr bwMode="auto">
              <a:xfrm>
                <a:off x="139065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89" name="Rectangle 29"/>
              <p:cNvSpPr>
                <a:spLocks noChangeArrowheads="1"/>
              </p:cNvSpPr>
              <p:nvPr/>
            </p:nvSpPr>
            <p:spPr bwMode="auto">
              <a:xfrm>
                <a:off x="1422400"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0" name="Rectangle 30"/>
              <p:cNvSpPr>
                <a:spLocks noChangeArrowheads="1"/>
              </p:cNvSpPr>
              <p:nvPr/>
            </p:nvSpPr>
            <p:spPr bwMode="auto">
              <a:xfrm>
                <a:off x="1454150"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1" name="Rectangle 31"/>
              <p:cNvSpPr>
                <a:spLocks noChangeArrowheads="1"/>
              </p:cNvSpPr>
              <p:nvPr/>
            </p:nvSpPr>
            <p:spPr bwMode="auto">
              <a:xfrm>
                <a:off x="1484313"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2" name="Rectangle 32"/>
              <p:cNvSpPr>
                <a:spLocks noChangeArrowheads="1"/>
              </p:cNvSpPr>
              <p:nvPr/>
            </p:nvSpPr>
            <p:spPr bwMode="auto">
              <a:xfrm>
                <a:off x="1516063" y="43243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3" name="Rectangle 33"/>
              <p:cNvSpPr>
                <a:spLocks noChangeArrowheads="1"/>
              </p:cNvSpPr>
              <p:nvPr/>
            </p:nvSpPr>
            <p:spPr bwMode="auto">
              <a:xfrm>
                <a:off x="1546225" y="43243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4" name="Oval 34"/>
              <p:cNvSpPr>
                <a:spLocks noChangeArrowheads="1"/>
              </p:cNvSpPr>
              <p:nvPr/>
            </p:nvSpPr>
            <p:spPr bwMode="auto">
              <a:xfrm>
                <a:off x="2011363" y="435292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5" name="Rectangle 35"/>
              <p:cNvSpPr>
                <a:spLocks noChangeArrowheads="1"/>
              </p:cNvSpPr>
              <p:nvPr/>
            </p:nvSpPr>
            <p:spPr bwMode="auto">
              <a:xfrm>
                <a:off x="1368425" y="4479925"/>
                <a:ext cx="727075"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6" name="Rectangle 36"/>
              <p:cNvSpPr>
                <a:spLocks noChangeArrowheads="1"/>
              </p:cNvSpPr>
              <p:nvPr/>
            </p:nvSpPr>
            <p:spPr bwMode="auto">
              <a:xfrm>
                <a:off x="139065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7" name="Rectangle 37"/>
              <p:cNvSpPr>
                <a:spLocks noChangeArrowheads="1"/>
              </p:cNvSpPr>
              <p:nvPr/>
            </p:nvSpPr>
            <p:spPr bwMode="auto">
              <a:xfrm>
                <a:off x="1422400"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8" name="Rectangle 38"/>
              <p:cNvSpPr>
                <a:spLocks noChangeArrowheads="1"/>
              </p:cNvSpPr>
              <p:nvPr/>
            </p:nvSpPr>
            <p:spPr bwMode="auto">
              <a:xfrm>
                <a:off x="1454150"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99" name="Rectangle 39"/>
              <p:cNvSpPr>
                <a:spLocks noChangeArrowheads="1"/>
              </p:cNvSpPr>
              <p:nvPr/>
            </p:nvSpPr>
            <p:spPr bwMode="auto">
              <a:xfrm>
                <a:off x="1484313"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0" name="Rectangle 40"/>
              <p:cNvSpPr>
                <a:spLocks noChangeArrowheads="1"/>
              </p:cNvSpPr>
              <p:nvPr/>
            </p:nvSpPr>
            <p:spPr bwMode="auto">
              <a:xfrm>
                <a:off x="1516063" y="45037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1" name="Rectangle 41"/>
              <p:cNvSpPr>
                <a:spLocks noChangeArrowheads="1"/>
              </p:cNvSpPr>
              <p:nvPr/>
            </p:nvSpPr>
            <p:spPr bwMode="auto">
              <a:xfrm>
                <a:off x="1546225" y="45037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2" name="Oval 42"/>
              <p:cNvSpPr>
                <a:spLocks noChangeArrowheads="1"/>
              </p:cNvSpPr>
              <p:nvPr/>
            </p:nvSpPr>
            <p:spPr bwMode="auto">
              <a:xfrm>
                <a:off x="2011363" y="45339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3" name="Rectangle 43"/>
              <p:cNvSpPr>
                <a:spLocks noChangeArrowheads="1"/>
              </p:cNvSpPr>
              <p:nvPr/>
            </p:nvSpPr>
            <p:spPr bwMode="auto">
              <a:xfrm>
                <a:off x="3070225" y="4008438"/>
                <a:ext cx="596900" cy="842963"/>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4" name="Rectangle 44"/>
              <p:cNvSpPr>
                <a:spLocks noChangeArrowheads="1"/>
              </p:cNvSpPr>
              <p:nvPr/>
            </p:nvSpPr>
            <p:spPr bwMode="auto">
              <a:xfrm>
                <a:off x="3143250" y="4086225"/>
                <a:ext cx="450850" cy="6334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5" name="Rectangle 45"/>
              <p:cNvSpPr>
                <a:spLocks noChangeArrowheads="1"/>
              </p:cNvSpPr>
              <p:nvPr/>
            </p:nvSpPr>
            <p:spPr bwMode="auto">
              <a:xfrm>
                <a:off x="3178175" y="4125913"/>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6" name="Rectangle 46"/>
              <p:cNvSpPr>
                <a:spLocks noChangeArrowheads="1"/>
              </p:cNvSpPr>
              <p:nvPr/>
            </p:nvSpPr>
            <p:spPr bwMode="auto">
              <a:xfrm>
                <a:off x="320040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7" name="Rectangle 47"/>
              <p:cNvSpPr>
                <a:spLocks noChangeArrowheads="1"/>
              </p:cNvSpPr>
              <p:nvPr/>
            </p:nvSpPr>
            <p:spPr bwMode="auto">
              <a:xfrm>
                <a:off x="3232150"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8" name="Rectangle 48"/>
              <p:cNvSpPr>
                <a:spLocks noChangeArrowheads="1"/>
              </p:cNvSpPr>
              <p:nvPr/>
            </p:nvSpPr>
            <p:spPr bwMode="auto">
              <a:xfrm>
                <a:off x="3263900"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09" name="Rectangle 49"/>
              <p:cNvSpPr>
                <a:spLocks noChangeArrowheads="1"/>
              </p:cNvSpPr>
              <p:nvPr/>
            </p:nvSpPr>
            <p:spPr bwMode="auto">
              <a:xfrm>
                <a:off x="3294063"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0" name="Rectangle 50"/>
              <p:cNvSpPr>
                <a:spLocks noChangeArrowheads="1"/>
              </p:cNvSpPr>
              <p:nvPr/>
            </p:nvSpPr>
            <p:spPr bwMode="auto">
              <a:xfrm>
                <a:off x="3325813" y="41513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1" name="Rectangle 51"/>
              <p:cNvSpPr>
                <a:spLocks noChangeArrowheads="1"/>
              </p:cNvSpPr>
              <p:nvPr/>
            </p:nvSpPr>
            <p:spPr bwMode="auto">
              <a:xfrm>
                <a:off x="3355975" y="41513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2" name="Oval 52"/>
              <p:cNvSpPr>
                <a:spLocks noChangeArrowheads="1"/>
              </p:cNvSpPr>
              <p:nvPr/>
            </p:nvSpPr>
            <p:spPr bwMode="auto">
              <a:xfrm>
                <a:off x="3476625" y="41798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3" name="Rectangle 53"/>
              <p:cNvSpPr>
                <a:spLocks noChangeArrowheads="1"/>
              </p:cNvSpPr>
              <p:nvPr/>
            </p:nvSpPr>
            <p:spPr bwMode="auto">
              <a:xfrm>
                <a:off x="3178175" y="4306888"/>
                <a:ext cx="3810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4" name="Rectangle 54"/>
              <p:cNvSpPr>
                <a:spLocks noChangeArrowheads="1"/>
              </p:cNvSpPr>
              <p:nvPr/>
            </p:nvSpPr>
            <p:spPr bwMode="auto">
              <a:xfrm>
                <a:off x="320040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5" name="Rectangle 55"/>
              <p:cNvSpPr>
                <a:spLocks noChangeArrowheads="1"/>
              </p:cNvSpPr>
              <p:nvPr/>
            </p:nvSpPr>
            <p:spPr bwMode="auto">
              <a:xfrm>
                <a:off x="3232150"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6" name="Rectangle 56"/>
              <p:cNvSpPr>
                <a:spLocks noChangeArrowheads="1"/>
              </p:cNvSpPr>
              <p:nvPr/>
            </p:nvSpPr>
            <p:spPr bwMode="auto">
              <a:xfrm>
                <a:off x="3263900"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7" name="Rectangle 57"/>
              <p:cNvSpPr>
                <a:spLocks noChangeArrowheads="1"/>
              </p:cNvSpPr>
              <p:nvPr/>
            </p:nvSpPr>
            <p:spPr bwMode="auto">
              <a:xfrm>
                <a:off x="3294063"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8" name="Rectangle 58"/>
              <p:cNvSpPr>
                <a:spLocks noChangeArrowheads="1"/>
              </p:cNvSpPr>
              <p:nvPr/>
            </p:nvSpPr>
            <p:spPr bwMode="auto">
              <a:xfrm>
                <a:off x="3325813" y="43307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19" name="Rectangle 59"/>
              <p:cNvSpPr>
                <a:spLocks noChangeArrowheads="1"/>
              </p:cNvSpPr>
              <p:nvPr/>
            </p:nvSpPr>
            <p:spPr bwMode="auto">
              <a:xfrm>
                <a:off x="3355975" y="43307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0" name="Oval 60"/>
              <p:cNvSpPr>
                <a:spLocks noChangeArrowheads="1"/>
              </p:cNvSpPr>
              <p:nvPr/>
            </p:nvSpPr>
            <p:spPr bwMode="auto">
              <a:xfrm>
                <a:off x="3476625" y="4359275"/>
                <a:ext cx="34925"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1" name="Rectangle 61"/>
              <p:cNvSpPr>
                <a:spLocks noChangeArrowheads="1"/>
              </p:cNvSpPr>
              <p:nvPr/>
            </p:nvSpPr>
            <p:spPr bwMode="auto">
              <a:xfrm>
                <a:off x="3178175" y="4486275"/>
                <a:ext cx="3810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2" name="Rectangle 62"/>
              <p:cNvSpPr>
                <a:spLocks noChangeArrowheads="1"/>
              </p:cNvSpPr>
              <p:nvPr/>
            </p:nvSpPr>
            <p:spPr bwMode="auto">
              <a:xfrm>
                <a:off x="320040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3" name="Rectangle 63"/>
              <p:cNvSpPr>
                <a:spLocks noChangeArrowheads="1"/>
              </p:cNvSpPr>
              <p:nvPr/>
            </p:nvSpPr>
            <p:spPr bwMode="auto">
              <a:xfrm>
                <a:off x="3232150"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4" name="Rectangle 64"/>
              <p:cNvSpPr>
                <a:spLocks noChangeArrowheads="1"/>
              </p:cNvSpPr>
              <p:nvPr/>
            </p:nvSpPr>
            <p:spPr bwMode="auto">
              <a:xfrm>
                <a:off x="3263900"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5" name="Rectangle 65"/>
              <p:cNvSpPr>
                <a:spLocks noChangeArrowheads="1"/>
              </p:cNvSpPr>
              <p:nvPr/>
            </p:nvSpPr>
            <p:spPr bwMode="auto">
              <a:xfrm>
                <a:off x="3294063"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6" name="Rectangle 66"/>
              <p:cNvSpPr>
                <a:spLocks noChangeArrowheads="1"/>
              </p:cNvSpPr>
              <p:nvPr/>
            </p:nvSpPr>
            <p:spPr bwMode="auto">
              <a:xfrm>
                <a:off x="3325813" y="451167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7" name="Rectangle 67"/>
              <p:cNvSpPr>
                <a:spLocks noChangeArrowheads="1"/>
              </p:cNvSpPr>
              <p:nvPr/>
            </p:nvSpPr>
            <p:spPr bwMode="auto">
              <a:xfrm>
                <a:off x="3355975" y="451167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8" name="Oval 68"/>
              <p:cNvSpPr>
                <a:spLocks noChangeArrowheads="1"/>
              </p:cNvSpPr>
              <p:nvPr/>
            </p:nvSpPr>
            <p:spPr bwMode="auto">
              <a:xfrm>
                <a:off x="3476625" y="454025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29" name="Rectangle 69"/>
              <p:cNvSpPr>
                <a:spLocks noChangeArrowheads="1"/>
              </p:cNvSpPr>
              <p:nvPr/>
            </p:nvSpPr>
            <p:spPr bwMode="auto">
              <a:xfrm>
                <a:off x="2259013" y="3254375"/>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0" name="Rectangle 70"/>
              <p:cNvSpPr>
                <a:spLocks noChangeArrowheads="1"/>
              </p:cNvSpPr>
              <p:nvPr/>
            </p:nvSpPr>
            <p:spPr bwMode="auto">
              <a:xfrm>
                <a:off x="2330450" y="3332163"/>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1" name="Rectangle 71"/>
              <p:cNvSpPr>
                <a:spLocks noChangeArrowheads="1"/>
              </p:cNvSpPr>
              <p:nvPr/>
            </p:nvSpPr>
            <p:spPr bwMode="auto">
              <a:xfrm>
                <a:off x="2368550" y="3373438"/>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2" name="Rectangle 72"/>
              <p:cNvSpPr>
                <a:spLocks noChangeArrowheads="1"/>
              </p:cNvSpPr>
              <p:nvPr/>
            </p:nvSpPr>
            <p:spPr bwMode="auto">
              <a:xfrm>
                <a:off x="238760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3" name="Rectangle 73"/>
              <p:cNvSpPr>
                <a:spLocks noChangeArrowheads="1"/>
              </p:cNvSpPr>
              <p:nvPr/>
            </p:nvSpPr>
            <p:spPr bwMode="auto">
              <a:xfrm>
                <a:off x="2419350"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4" name="Rectangle 74"/>
              <p:cNvSpPr>
                <a:spLocks noChangeArrowheads="1"/>
              </p:cNvSpPr>
              <p:nvPr/>
            </p:nvSpPr>
            <p:spPr bwMode="auto">
              <a:xfrm>
                <a:off x="2451100" y="339725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5" name="Rectangle 75"/>
              <p:cNvSpPr>
                <a:spLocks noChangeArrowheads="1"/>
              </p:cNvSpPr>
              <p:nvPr/>
            </p:nvSpPr>
            <p:spPr bwMode="auto">
              <a:xfrm>
                <a:off x="248126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6" name="Rectangle 76"/>
              <p:cNvSpPr>
                <a:spLocks noChangeArrowheads="1"/>
              </p:cNvSpPr>
              <p:nvPr/>
            </p:nvSpPr>
            <p:spPr bwMode="auto">
              <a:xfrm>
                <a:off x="2513013"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7" name="Rectangle 77"/>
              <p:cNvSpPr>
                <a:spLocks noChangeArrowheads="1"/>
              </p:cNvSpPr>
              <p:nvPr/>
            </p:nvSpPr>
            <p:spPr bwMode="auto">
              <a:xfrm>
                <a:off x="2543175" y="339725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8" name="Oval 78"/>
              <p:cNvSpPr>
                <a:spLocks noChangeArrowheads="1"/>
              </p:cNvSpPr>
              <p:nvPr/>
            </p:nvSpPr>
            <p:spPr bwMode="auto">
              <a:xfrm>
                <a:off x="2832100" y="342582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39" name="Rectangle 79"/>
              <p:cNvSpPr>
                <a:spLocks noChangeArrowheads="1"/>
              </p:cNvSpPr>
              <p:nvPr/>
            </p:nvSpPr>
            <p:spPr bwMode="auto">
              <a:xfrm>
                <a:off x="2368550" y="355282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0" name="Rectangle 80"/>
              <p:cNvSpPr>
                <a:spLocks noChangeArrowheads="1"/>
              </p:cNvSpPr>
              <p:nvPr/>
            </p:nvSpPr>
            <p:spPr bwMode="auto">
              <a:xfrm>
                <a:off x="238760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1" name="Rectangle 81"/>
              <p:cNvSpPr>
                <a:spLocks noChangeArrowheads="1"/>
              </p:cNvSpPr>
              <p:nvPr/>
            </p:nvSpPr>
            <p:spPr bwMode="auto">
              <a:xfrm>
                <a:off x="2419350"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2" name="Rectangle 82"/>
              <p:cNvSpPr>
                <a:spLocks noChangeArrowheads="1"/>
              </p:cNvSpPr>
              <p:nvPr/>
            </p:nvSpPr>
            <p:spPr bwMode="auto">
              <a:xfrm>
                <a:off x="2451100" y="3576638"/>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3" name="Rectangle 83"/>
              <p:cNvSpPr>
                <a:spLocks noChangeArrowheads="1"/>
              </p:cNvSpPr>
              <p:nvPr/>
            </p:nvSpPr>
            <p:spPr bwMode="auto">
              <a:xfrm>
                <a:off x="248126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4" name="Rectangle 84"/>
              <p:cNvSpPr>
                <a:spLocks noChangeArrowheads="1"/>
              </p:cNvSpPr>
              <p:nvPr/>
            </p:nvSpPr>
            <p:spPr bwMode="auto">
              <a:xfrm>
                <a:off x="2513013"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5" name="Rectangle 85"/>
              <p:cNvSpPr>
                <a:spLocks noChangeArrowheads="1"/>
              </p:cNvSpPr>
              <p:nvPr/>
            </p:nvSpPr>
            <p:spPr bwMode="auto">
              <a:xfrm>
                <a:off x="2543175" y="3576638"/>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6" name="Oval 86"/>
              <p:cNvSpPr>
                <a:spLocks noChangeArrowheads="1"/>
              </p:cNvSpPr>
              <p:nvPr/>
            </p:nvSpPr>
            <p:spPr bwMode="auto">
              <a:xfrm>
                <a:off x="2832100" y="360680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7" name="Rectangle 87"/>
              <p:cNvSpPr>
                <a:spLocks noChangeArrowheads="1"/>
              </p:cNvSpPr>
              <p:nvPr/>
            </p:nvSpPr>
            <p:spPr bwMode="auto">
              <a:xfrm>
                <a:off x="2368550" y="3732213"/>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8" name="Rectangle 88"/>
              <p:cNvSpPr>
                <a:spLocks noChangeArrowheads="1"/>
              </p:cNvSpPr>
              <p:nvPr/>
            </p:nvSpPr>
            <p:spPr bwMode="auto">
              <a:xfrm>
                <a:off x="238760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49" name="Rectangle 89"/>
              <p:cNvSpPr>
                <a:spLocks noChangeArrowheads="1"/>
              </p:cNvSpPr>
              <p:nvPr/>
            </p:nvSpPr>
            <p:spPr bwMode="auto">
              <a:xfrm>
                <a:off x="2419350"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0" name="Rectangle 90"/>
              <p:cNvSpPr>
                <a:spLocks noChangeArrowheads="1"/>
              </p:cNvSpPr>
              <p:nvPr/>
            </p:nvSpPr>
            <p:spPr bwMode="auto">
              <a:xfrm>
                <a:off x="2451100" y="375761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1" name="Rectangle 91"/>
              <p:cNvSpPr>
                <a:spLocks noChangeArrowheads="1"/>
              </p:cNvSpPr>
              <p:nvPr/>
            </p:nvSpPr>
            <p:spPr bwMode="auto">
              <a:xfrm>
                <a:off x="248126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2" name="Rectangle 92"/>
              <p:cNvSpPr>
                <a:spLocks noChangeArrowheads="1"/>
              </p:cNvSpPr>
              <p:nvPr/>
            </p:nvSpPr>
            <p:spPr bwMode="auto">
              <a:xfrm>
                <a:off x="2513013"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3" name="Rectangle 93"/>
              <p:cNvSpPr>
                <a:spLocks noChangeArrowheads="1"/>
              </p:cNvSpPr>
              <p:nvPr/>
            </p:nvSpPr>
            <p:spPr bwMode="auto">
              <a:xfrm>
                <a:off x="2543175" y="375761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4" name="Oval 94"/>
              <p:cNvSpPr>
                <a:spLocks noChangeArrowheads="1"/>
              </p:cNvSpPr>
              <p:nvPr/>
            </p:nvSpPr>
            <p:spPr bwMode="auto">
              <a:xfrm>
                <a:off x="2832100" y="3786188"/>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5" name="Rectangle 95"/>
              <p:cNvSpPr>
                <a:spLocks noChangeArrowheads="1"/>
              </p:cNvSpPr>
              <p:nvPr/>
            </p:nvSpPr>
            <p:spPr bwMode="auto">
              <a:xfrm>
                <a:off x="2368550" y="391318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6" name="Rectangle 96"/>
              <p:cNvSpPr>
                <a:spLocks noChangeArrowheads="1"/>
              </p:cNvSpPr>
              <p:nvPr/>
            </p:nvSpPr>
            <p:spPr bwMode="auto">
              <a:xfrm>
                <a:off x="238760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7" name="Rectangle 97"/>
              <p:cNvSpPr>
                <a:spLocks noChangeArrowheads="1"/>
              </p:cNvSpPr>
              <p:nvPr/>
            </p:nvSpPr>
            <p:spPr bwMode="auto">
              <a:xfrm>
                <a:off x="2419350"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8" name="Rectangle 98"/>
              <p:cNvSpPr>
                <a:spLocks noChangeArrowheads="1"/>
              </p:cNvSpPr>
              <p:nvPr/>
            </p:nvSpPr>
            <p:spPr bwMode="auto">
              <a:xfrm>
                <a:off x="2451100" y="3937000"/>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59" name="Rectangle 99"/>
              <p:cNvSpPr>
                <a:spLocks noChangeArrowheads="1"/>
              </p:cNvSpPr>
              <p:nvPr/>
            </p:nvSpPr>
            <p:spPr bwMode="auto">
              <a:xfrm>
                <a:off x="248126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0" name="Rectangle 100"/>
              <p:cNvSpPr>
                <a:spLocks noChangeArrowheads="1"/>
              </p:cNvSpPr>
              <p:nvPr/>
            </p:nvSpPr>
            <p:spPr bwMode="auto">
              <a:xfrm>
                <a:off x="2513013"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1" name="Rectangle 101"/>
              <p:cNvSpPr>
                <a:spLocks noChangeArrowheads="1"/>
              </p:cNvSpPr>
              <p:nvPr/>
            </p:nvSpPr>
            <p:spPr bwMode="auto">
              <a:xfrm>
                <a:off x="2543175" y="3937000"/>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2" name="Oval 102"/>
              <p:cNvSpPr>
                <a:spLocks noChangeArrowheads="1"/>
              </p:cNvSpPr>
              <p:nvPr/>
            </p:nvSpPr>
            <p:spPr bwMode="auto">
              <a:xfrm>
                <a:off x="2832100" y="3965575"/>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3" name="Rectangle 103"/>
              <p:cNvSpPr>
                <a:spLocks noChangeArrowheads="1"/>
              </p:cNvSpPr>
              <p:nvPr/>
            </p:nvSpPr>
            <p:spPr bwMode="auto">
              <a:xfrm>
                <a:off x="2368550" y="4092575"/>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4" name="Rectangle 104"/>
              <p:cNvSpPr>
                <a:spLocks noChangeArrowheads="1"/>
              </p:cNvSpPr>
              <p:nvPr/>
            </p:nvSpPr>
            <p:spPr bwMode="auto">
              <a:xfrm>
                <a:off x="238760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5" name="Rectangle 105"/>
              <p:cNvSpPr>
                <a:spLocks noChangeArrowheads="1"/>
              </p:cNvSpPr>
              <p:nvPr/>
            </p:nvSpPr>
            <p:spPr bwMode="auto">
              <a:xfrm>
                <a:off x="2419350"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6" name="Rectangle 106"/>
              <p:cNvSpPr>
                <a:spLocks noChangeArrowheads="1"/>
              </p:cNvSpPr>
              <p:nvPr/>
            </p:nvSpPr>
            <p:spPr bwMode="auto">
              <a:xfrm>
                <a:off x="2451100" y="4117975"/>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7" name="Rectangle 107"/>
              <p:cNvSpPr>
                <a:spLocks noChangeArrowheads="1"/>
              </p:cNvSpPr>
              <p:nvPr/>
            </p:nvSpPr>
            <p:spPr bwMode="auto">
              <a:xfrm>
                <a:off x="248126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8" name="Rectangle 108"/>
              <p:cNvSpPr>
                <a:spLocks noChangeArrowheads="1"/>
              </p:cNvSpPr>
              <p:nvPr/>
            </p:nvSpPr>
            <p:spPr bwMode="auto">
              <a:xfrm>
                <a:off x="2513013"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69" name="Rectangle 109"/>
              <p:cNvSpPr>
                <a:spLocks noChangeArrowheads="1"/>
              </p:cNvSpPr>
              <p:nvPr/>
            </p:nvSpPr>
            <p:spPr bwMode="auto">
              <a:xfrm>
                <a:off x="2543175" y="4117975"/>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0" name="Oval 110"/>
              <p:cNvSpPr>
                <a:spLocks noChangeArrowheads="1"/>
              </p:cNvSpPr>
              <p:nvPr/>
            </p:nvSpPr>
            <p:spPr bwMode="auto">
              <a:xfrm>
                <a:off x="2832100" y="4146550"/>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1" name="Rectangle 111"/>
              <p:cNvSpPr>
                <a:spLocks noChangeArrowheads="1"/>
              </p:cNvSpPr>
              <p:nvPr/>
            </p:nvSpPr>
            <p:spPr bwMode="auto">
              <a:xfrm>
                <a:off x="2368550" y="4273550"/>
                <a:ext cx="546100" cy="1412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2" name="Rectangle 112"/>
              <p:cNvSpPr>
                <a:spLocks noChangeArrowheads="1"/>
              </p:cNvSpPr>
              <p:nvPr/>
            </p:nvSpPr>
            <p:spPr bwMode="auto">
              <a:xfrm>
                <a:off x="238760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3" name="Rectangle 113"/>
              <p:cNvSpPr>
                <a:spLocks noChangeArrowheads="1"/>
              </p:cNvSpPr>
              <p:nvPr/>
            </p:nvSpPr>
            <p:spPr bwMode="auto">
              <a:xfrm>
                <a:off x="2419350"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4" name="Rectangle 114"/>
              <p:cNvSpPr>
                <a:spLocks noChangeArrowheads="1"/>
              </p:cNvSpPr>
              <p:nvPr/>
            </p:nvSpPr>
            <p:spPr bwMode="auto">
              <a:xfrm>
                <a:off x="2451100" y="4297363"/>
                <a:ext cx="14288"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5" name="Rectangle 115"/>
              <p:cNvSpPr>
                <a:spLocks noChangeArrowheads="1"/>
              </p:cNvSpPr>
              <p:nvPr/>
            </p:nvSpPr>
            <p:spPr bwMode="auto">
              <a:xfrm>
                <a:off x="248126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6" name="Rectangle 116"/>
              <p:cNvSpPr>
                <a:spLocks noChangeArrowheads="1"/>
              </p:cNvSpPr>
              <p:nvPr/>
            </p:nvSpPr>
            <p:spPr bwMode="auto">
              <a:xfrm>
                <a:off x="2513013"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7" name="Rectangle 117"/>
              <p:cNvSpPr>
                <a:spLocks noChangeArrowheads="1"/>
              </p:cNvSpPr>
              <p:nvPr/>
            </p:nvSpPr>
            <p:spPr bwMode="auto">
              <a:xfrm>
                <a:off x="2543175" y="4297363"/>
                <a:ext cx="15875" cy="9366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8" name="Oval 118"/>
              <p:cNvSpPr>
                <a:spLocks noChangeArrowheads="1"/>
              </p:cNvSpPr>
              <p:nvPr/>
            </p:nvSpPr>
            <p:spPr bwMode="auto">
              <a:xfrm>
                <a:off x="2832100" y="4325938"/>
                <a:ext cx="36513" cy="36513"/>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79" name="Rectangle 119"/>
              <p:cNvSpPr>
                <a:spLocks noChangeArrowheads="1"/>
              </p:cNvSpPr>
              <p:nvPr/>
            </p:nvSpPr>
            <p:spPr bwMode="auto">
              <a:xfrm>
                <a:off x="2368550" y="4452938"/>
                <a:ext cx="546100"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0" name="Rectangle 120"/>
              <p:cNvSpPr>
                <a:spLocks noChangeArrowheads="1"/>
              </p:cNvSpPr>
              <p:nvPr/>
            </p:nvSpPr>
            <p:spPr bwMode="auto">
              <a:xfrm>
                <a:off x="238760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1" name="Rectangle 121"/>
              <p:cNvSpPr>
                <a:spLocks noChangeArrowheads="1"/>
              </p:cNvSpPr>
              <p:nvPr/>
            </p:nvSpPr>
            <p:spPr bwMode="auto">
              <a:xfrm>
                <a:off x="2419350"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2" name="Rectangle 122"/>
              <p:cNvSpPr>
                <a:spLocks noChangeArrowheads="1"/>
              </p:cNvSpPr>
              <p:nvPr/>
            </p:nvSpPr>
            <p:spPr bwMode="auto">
              <a:xfrm>
                <a:off x="2451100" y="4478338"/>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3" name="Rectangle 123"/>
              <p:cNvSpPr>
                <a:spLocks noChangeArrowheads="1"/>
              </p:cNvSpPr>
              <p:nvPr/>
            </p:nvSpPr>
            <p:spPr bwMode="auto">
              <a:xfrm>
                <a:off x="248126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4" name="Rectangle 124"/>
              <p:cNvSpPr>
                <a:spLocks noChangeArrowheads="1"/>
              </p:cNvSpPr>
              <p:nvPr/>
            </p:nvSpPr>
            <p:spPr bwMode="auto">
              <a:xfrm>
                <a:off x="2513013"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5" name="Rectangle 125"/>
              <p:cNvSpPr>
                <a:spLocks noChangeArrowheads="1"/>
              </p:cNvSpPr>
              <p:nvPr/>
            </p:nvSpPr>
            <p:spPr bwMode="auto">
              <a:xfrm>
                <a:off x="2543175" y="447833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6" name="Oval 126"/>
              <p:cNvSpPr>
                <a:spLocks noChangeArrowheads="1"/>
              </p:cNvSpPr>
              <p:nvPr/>
            </p:nvSpPr>
            <p:spPr bwMode="auto">
              <a:xfrm>
                <a:off x="2832100" y="4506913"/>
                <a:ext cx="36513"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88" name="Freeform 128"/>
              <p:cNvSpPr>
                <a:spLocks/>
              </p:cNvSpPr>
              <p:nvPr/>
            </p:nvSpPr>
            <p:spPr bwMode="auto">
              <a:xfrm>
                <a:off x="1223963" y="4037013"/>
                <a:ext cx="193675" cy="71438"/>
              </a:xfrm>
              <a:custGeom>
                <a:avLst/>
                <a:gdLst>
                  <a:gd name="T0" fmla="*/ 87 w 87"/>
                  <a:gd name="T1" fmla="*/ 32 h 32"/>
                  <a:gd name="T2" fmla="*/ 0 w 87"/>
                  <a:gd name="T3" fmla="*/ 4 h 32"/>
                  <a:gd name="T4" fmla="*/ 15 w 87"/>
                  <a:gd name="T5" fmla="*/ 0 h 32"/>
                  <a:gd name="T6" fmla="*/ 87 w 87"/>
                  <a:gd name="T7" fmla="*/ 16 h 32"/>
                  <a:gd name="T8" fmla="*/ 87 w 87"/>
                  <a:gd name="T9" fmla="*/ 32 h 32"/>
                </a:gdLst>
                <a:ahLst/>
                <a:cxnLst>
                  <a:cxn ang="0">
                    <a:pos x="T0" y="T1"/>
                  </a:cxn>
                  <a:cxn ang="0">
                    <a:pos x="T2" y="T3"/>
                  </a:cxn>
                  <a:cxn ang="0">
                    <a:pos x="T4" y="T5"/>
                  </a:cxn>
                  <a:cxn ang="0">
                    <a:pos x="T6" y="T7"/>
                  </a:cxn>
                  <a:cxn ang="0">
                    <a:pos x="T8" y="T9"/>
                  </a:cxn>
                </a:cxnLst>
                <a:rect l="0" t="0" r="r" b="b"/>
                <a:pathLst>
                  <a:path w="87" h="32">
                    <a:moveTo>
                      <a:pt x="87" y="32"/>
                    </a:moveTo>
                    <a:cubicBezTo>
                      <a:pt x="39" y="31"/>
                      <a:pt x="5" y="26"/>
                      <a:pt x="0" y="4"/>
                    </a:cubicBezTo>
                    <a:cubicBezTo>
                      <a:pt x="15" y="0"/>
                      <a:pt x="15" y="0"/>
                      <a:pt x="15" y="0"/>
                    </a:cubicBezTo>
                    <a:cubicBezTo>
                      <a:pt x="19" y="15"/>
                      <a:pt x="71" y="16"/>
                      <a:pt x="87" y="16"/>
                    </a:cubicBezTo>
                    <a:lnTo>
                      <a:pt x="87" y="3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3" name="Freeform 133"/>
              <p:cNvSpPr>
                <a:spLocks/>
              </p:cNvSpPr>
              <p:nvPr/>
            </p:nvSpPr>
            <p:spPr bwMode="auto">
              <a:xfrm>
                <a:off x="1516063" y="4059238"/>
                <a:ext cx="2178050" cy="420688"/>
              </a:xfrm>
              <a:custGeom>
                <a:avLst/>
                <a:gdLst>
                  <a:gd name="T0" fmla="*/ 944 w 981"/>
                  <a:gd name="T1" fmla="*/ 189 h 189"/>
                  <a:gd name="T2" fmla="*/ 825 w 981"/>
                  <a:gd name="T3" fmla="*/ 157 h 189"/>
                  <a:gd name="T4" fmla="*/ 446 w 981"/>
                  <a:gd name="T5" fmla="*/ 48 h 189"/>
                  <a:gd name="T6" fmla="*/ 42 w 981"/>
                  <a:gd name="T7" fmla="*/ 21 h 189"/>
                  <a:gd name="T8" fmla="*/ 0 w 981"/>
                  <a:gd name="T9" fmla="*/ 22 h 189"/>
                  <a:gd name="T10" fmla="*/ 0 w 981"/>
                  <a:gd name="T11" fmla="*/ 6 h 189"/>
                  <a:gd name="T12" fmla="*/ 41 w 981"/>
                  <a:gd name="T13" fmla="*/ 5 h 189"/>
                  <a:gd name="T14" fmla="*/ 450 w 981"/>
                  <a:gd name="T15" fmla="*/ 33 h 189"/>
                  <a:gd name="T16" fmla="*/ 831 w 981"/>
                  <a:gd name="T17" fmla="*/ 142 h 189"/>
                  <a:gd name="T18" fmla="*/ 969 w 981"/>
                  <a:gd name="T19" fmla="*/ 166 h 189"/>
                  <a:gd name="T20" fmla="*/ 981 w 981"/>
                  <a:gd name="T21" fmla="*/ 176 h 189"/>
                  <a:gd name="T22" fmla="*/ 944 w 981"/>
                  <a:gd name="T23"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1" h="189">
                    <a:moveTo>
                      <a:pt x="944" y="189"/>
                    </a:moveTo>
                    <a:cubicBezTo>
                      <a:pt x="919" y="189"/>
                      <a:pt x="882" y="176"/>
                      <a:pt x="825" y="157"/>
                    </a:cubicBezTo>
                    <a:cubicBezTo>
                      <a:pt x="746" y="129"/>
                      <a:pt x="626" y="88"/>
                      <a:pt x="446" y="48"/>
                    </a:cubicBezTo>
                    <a:cubicBezTo>
                      <a:pt x="296" y="16"/>
                      <a:pt x="149" y="19"/>
                      <a:pt x="42" y="21"/>
                    </a:cubicBezTo>
                    <a:cubicBezTo>
                      <a:pt x="27" y="22"/>
                      <a:pt x="13" y="22"/>
                      <a:pt x="0" y="22"/>
                    </a:cubicBezTo>
                    <a:cubicBezTo>
                      <a:pt x="0" y="6"/>
                      <a:pt x="0" y="6"/>
                      <a:pt x="0" y="6"/>
                    </a:cubicBezTo>
                    <a:cubicBezTo>
                      <a:pt x="13" y="6"/>
                      <a:pt x="27" y="6"/>
                      <a:pt x="41" y="5"/>
                    </a:cubicBezTo>
                    <a:cubicBezTo>
                      <a:pt x="149" y="3"/>
                      <a:pt x="298" y="0"/>
                      <a:pt x="450" y="33"/>
                    </a:cubicBezTo>
                    <a:cubicBezTo>
                      <a:pt x="631" y="72"/>
                      <a:pt x="751" y="114"/>
                      <a:pt x="831" y="142"/>
                    </a:cubicBezTo>
                    <a:cubicBezTo>
                      <a:pt x="910" y="169"/>
                      <a:pt x="954" y="184"/>
                      <a:pt x="969" y="166"/>
                    </a:cubicBezTo>
                    <a:cubicBezTo>
                      <a:pt x="981" y="176"/>
                      <a:pt x="981" y="176"/>
                      <a:pt x="981" y="176"/>
                    </a:cubicBezTo>
                    <a:cubicBezTo>
                      <a:pt x="973" y="186"/>
                      <a:pt x="959" y="189"/>
                      <a:pt x="944" y="18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grpSp>
          <p:nvGrpSpPr>
            <p:cNvPr id="200" name="Group 199"/>
            <p:cNvGrpSpPr/>
            <p:nvPr/>
          </p:nvGrpSpPr>
          <p:grpSpPr>
            <a:xfrm>
              <a:off x="1579890" y="3222762"/>
              <a:ext cx="1171619" cy="360361"/>
              <a:chOff x="1268527" y="2790747"/>
              <a:chExt cx="1047750" cy="322262"/>
            </a:xfrm>
          </p:grpSpPr>
          <p:sp>
            <p:nvSpPr>
              <p:cNvPr id="197" name="Freeform 5"/>
              <p:cNvSpPr>
                <a:spLocks/>
              </p:cNvSpPr>
              <p:nvPr/>
            </p:nvSpPr>
            <p:spPr bwMode="auto">
              <a:xfrm>
                <a:off x="1268527" y="2897109"/>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8" name="Freeform 6"/>
              <p:cNvSpPr>
                <a:spLocks/>
              </p:cNvSpPr>
              <p:nvPr/>
            </p:nvSpPr>
            <p:spPr bwMode="auto">
              <a:xfrm>
                <a:off x="1268527" y="3003472"/>
                <a:ext cx="1047750" cy="109537"/>
              </a:xfrm>
              <a:custGeom>
                <a:avLst/>
                <a:gdLst>
                  <a:gd name="T0" fmla="*/ 471 w 471"/>
                  <a:gd name="T1" fmla="*/ 49 h 49"/>
                  <a:gd name="T2" fmla="*/ 418 w 471"/>
                  <a:gd name="T3" fmla="*/ 36 h 49"/>
                  <a:gd name="T4" fmla="*/ 377 w 471"/>
                  <a:gd name="T5" fmla="*/ 25 h 49"/>
                  <a:gd name="T6" fmla="*/ 335 w 471"/>
                  <a:gd name="T7" fmla="*/ 36 h 49"/>
                  <a:gd name="T8" fmla="*/ 282 w 471"/>
                  <a:gd name="T9" fmla="*/ 49 h 49"/>
                  <a:gd name="T10" fmla="*/ 230 w 471"/>
                  <a:gd name="T11" fmla="*/ 36 h 49"/>
                  <a:gd name="T12" fmla="*/ 188 w 471"/>
                  <a:gd name="T13" fmla="*/ 25 h 49"/>
                  <a:gd name="T14" fmla="*/ 147 w 471"/>
                  <a:gd name="T15" fmla="*/ 36 h 49"/>
                  <a:gd name="T16" fmla="*/ 94 w 471"/>
                  <a:gd name="T17" fmla="*/ 49 h 49"/>
                  <a:gd name="T18" fmla="*/ 41 w 471"/>
                  <a:gd name="T19" fmla="*/ 36 h 49"/>
                  <a:gd name="T20" fmla="*/ 0 w 471"/>
                  <a:gd name="T21" fmla="*/ 25 h 49"/>
                  <a:gd name="T22" fmla="*/ 0 w 471"/>
                  <a:gd name="T23" fmla="*/ 0 h 49"/>
                  <a:gd name="T24" fmla="*/ 53 w 471"/>
                  <a:gd name="T25" fmla="*/ 13 h 49"/>
                  <a:gd name="T26" fmla="*/ 94 w 471"/>
                  <a:gd name="T27" fmla="*/ 24 h 49"/>
                  <a:gd name="T28" fmla="*/ 135 w 471"/>
                  <a:gd name="T29" fmla="*/ 13 h 49"/>
                  <a:gd name="T30" fmla="*/ 188 w 471"/>
                  <a:gd name="T31" fmla="*/ 0 h 49"/>
                  <a:gd name="T32" fmla="*/ 241 w 471"/>
                  <a:gd name="T33" fmla="*/ 13 h 49"/>
                  <a:gd name="T34" fmla="*/ 282 w 471"/>
                  <a:gd name="T35" fmla="*/ 24 h 49"/>
                  <a:gd name="T36" fmla="*/ 324 w 471"/>
                  <a:gd name="T37" fmla="*/ 13 h 49"/>
                  <a:gd name="T38" fmla="*/ 377 w 471"/>
                  <a:gd name="T39" fmla="*/ 0 h 49"/>
                  <a:gd name="T40" fmla="*/ 430 w 471"/>
                  <a:gd name="T41" fmla="*/ 13 h 49"/>
                  <a:gd name="T42" fmla="*/ 471 w 471"/>
                  <a:gd name="T43" fmla="*/ 24 h 49"/>
                  <a:gd name="T44" fmla="*/ 471 w 471"/>
                  <a:gd name="T4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49">
                    <a:moveTo>
                      <a:pt x="471" y="49"/>
                    </a:moveTo>
                    <a:cubicBezTo>
                      <a:pt x="444" y="49"/>
                      <a:pt x="430" y="42"/>
                      <a:pt x="418" y="36"/>
                    </a:cubicBezTo>
                    <a:cubicBezTo>
                      <a:pt x="407" y="30"/>
                      <a:pt x="397" y="25"/>
                      <a:pt x="377" y="25"/>
                    </a:cubicBezTo>
                    <a:cubicBezTo>
                      <a:pt x="356" y="25"/>
                      <a:pt x="347" y="30"/>
                      <a:pt x="335" y="36"/>
                    </a:cubicBezTo>
                    <a:cubicBezTo>
                      <a:pt x="323" y="42"/>
                      <a:pt x="309" y="49"/>
                      <a:pt x="282" y="49"/>
                    </a:cubicBezTo>
                    <a:cubicBezTo>
                      <a:pt x="256" y="49"/>
                      <a:pt x="242" y="42"/>
                      <a:pt x="230" y="36"/>
                    </a:cubicBezTo>
                    <a:cubicBezTo>
                      <a:pt x="218" y="30"/>
                      <a:pt x="209" y="25"/>
                      <a:pt x="188" y="25"/>
                    </a:cubicBezTo>
                    <a:cubicBezTo>
                      <a:pt x="168" y="25"/>
                      <a:pt x="158" y="30"/>
                      <a:pt x="147" y="36"/>
                    </a:cubicBezTo>
                    <a:cubicBezTo>
                      <a:pt x="135" y="42"/>
                      <a:pt x="121" y="49"/>
                      <a:pt x="94" y="49"/>
                    </a:cubicBezTo>
                    <a:cubicBezTo>
                      <a:pt x="67" y="49"/>
                      <a:pt x="54" y="42"/>
                      <a:pt x="41" y="36"/>
                    </a:cubicBezTo>
                    <a:cubicBezTo>
                      <a:pt x="30" y="30"/>
                      <a:pt x="20" y="25"/>
                      <a:pt x="0" y="25"/>
                    </a:cubicBezTo>
                    <a:cubicBezTo>
                      <a:pt x="0" y="0"/>
                      <a:pt x="0" y="0"/>
                      <a:pt x="0" y="0"/>
                    </a:cubicBezTo>
                    <a:cubicBezTo>
                      <a:pt x="27" y="0"/>
                      <a:pt x="40" y="7"/>
                      <a:pt x="53" y="13"/>
                    </a:cubicBezTo>
                    <a:cubicBezTo>
                      <a:pt x="64" y="19"/>
                      <a:pt x="74" y="24"/>
                      <a:pt x="94" y="24"/>
                    </a:cubicBezTo>
                    <a:cubicBezTo>
                      <a:pt x="115" y="24"/>
                      <a:pt x="124" y="19"/>
                      <a:pt x="135" y="13"/>
                    </a:cubicBezTo>
                    <a:cubicBezTo>
                      <a:pt x="148" y="7"/>
                      <a:pt x="162" y="0"/>
                      <a:pt x="188" y="0"/>
                    </a:cubicBezTo>
                    <a:cubicBezTo>
                      <a:pt x="215" y="0"/>
                      <a:pt x="229" y="7"/>
                      <a:pt x="241" y="13"/>
                    </a:cubicBezTo>
                    <a:cubicBezTo>
                      <a:pt x="252" y="19"/>
                      <a:pt x="262" y="24"/>
                      <a:pt x="282" y="24"/>
                    </a:cubicBezTo>
                    <a:cubicBezTo>
                      <a:pt x="303" y="24"/>
                      <a:pt x="313" y="19"/>
                      <a:pt x="324" y="13"/>
                    </a:cubicBezTo>
                    <a:cubicBezTo>
                      <a:pt x="336" y="7"/>
                      <a:pt x="350" y="0"/>
                      <a:pt x="377" y="0"/>
                    </a:cubicBezTo>
                    <a:cubicBezTo>
                      <a:pt x="403" y="0"/>
                      <a:pt x="417" y="7"/>
                      <a:pt x="430" y="13"/>
                    </a:cubicBezTo>
                    <a:cubicBezTo>
                      <a:pt x="441" y="19"/>
                      <a:pt x="450" y="24"/>
                      <a:pt x="471" y="24"/>
                    </a:cubicBezTo>
                    <a:lnTo>
                      <a:pt x="471" y="49"/>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sp>
            <p:nvSpPr>
              <p:cNvPr id="199" name="Freeform 7"/>
              <p:cNvSpPr>
                <a:spLocks/>
              </p:cNvSpPr>
              <p:nvPr/>
            </p:nvSpPr>
            <p:spPr bwMode="auto">
              <a:xfrm>
                <a:off x="1268527" y="2790747"/>
                <a:ext cx="1047750" cy="111125"/>
              </a:xfrm>
              <a:custGeom>
                <a:avLst/>
                <a:gdLst>
                  <a:gd name="T0" fmla="*/ 471 w 471"/>
                  <a:gd name="T1" fmla="*/ 50 h 50"/>
                  <a:gd name="T2" fmla="*/ 418 w 471"/>
                  <a:gd name="T3" fmla="*/ 36 h 50"/>
                  <a:gd name="T4" fmla="*/ 377 w 471"/>
                  <a:gd name="T5" fmla="*/ 26 h 50"/>
                  <a:gd name="T6" fmla="*/ 335 w 471"/>
                  <a:gd name="T7" fmla="*/ 36 h 50"/>
                  <a:gd name="T8" fmla="*/ 282 w 471"/>
                  <a:gd name="T9" fmla="*/ 50 h 50"/>
                  <a:gd name="T10" fmla="*/ 230 w 471"/>
                  <a:gd name="T11" fmla="*/ 36 h 50"/>
                  <a:gd name="T12" fmla="*/ 188 w 471"/>
                  <a:gd name="T13" fmla="*/ 26 h 50"/>
                  <a:gd name="T14" fmla="*/ 147 w 471"/>
                  <a:gd name="T15" fmla="*/ 36 h 50"/>
                  <a:gd name="T16" fmla="*/ 94 w 471"/>
                  <a:gd name="T17" fmla="*/ 50 h 50"/>
                  <a:gd name="T18" fmla="*/ 41 w 471"/>
                  <a:gd name="T19" fmla="*/ 36 h 50"/>
                  <a:gd name="T20" fmla="*/ 0 w 471"/>
                  <a:gd name="T21" fmla="*/ 26 h 50"/>
                  <a:gd name="T22" fmla="*/ 0 w 471"/>
                  <a:gd name="T23" fmla="*/ 0 h 50"/>
                  <a:gd name="T24" fmla="*/ 53 w 471"/>
                  <a:gd name="T25" fmla="*/ 14 h 50"/>
                  <a:gd name="T26" fmla="*/ 94 w 471"/>
                  <a:gd name="T27" fmla="*/ 24 h 50"/>
                  <a:gd name="T28" fmla="*/ 135 w 471"/>
                  <a:gd name="T29" fmla="*/ 14 h 50"/>
                  <a:gd name="T30" fmla="*/ 188 w 471"/>
                  <a:gd name="T31" fmla="*/ 0 h 50"/>
                  <a:gd name="T32" fmla="*/ 241 w 471"/>
                  <a:gd name="T33" fmla="*/ 14 h 50"/>
                  <a:gd name="T34" fmla="*/ 282 w 471"/>
                  <a:gd name="T35" fmla="*/ 24 h 50"/>
                  <a:gd name="T36" fmla="*/ 324 w 471"/>
                  <a:gd name="T37" fmla="*/ 14 h 50"/>
                  <a:gd name="T38" fmla="*/ 377 w 471"/>
                  <a:gd name="T39" fmla="*/ 0 h 50"/>
                  <a:gd name="T40" fmla="*/ 430 w 471"/>
                  <a:gd name="T41" fmla="*/ 14 h 50"/>
                  <a:gd name="T42" fmla="*/ 471 w 471"/>
                  <a:gd name="T43" fmla="*/ 24 h 50"/>
                  <a:gd name="T44" fmla="*/ 471 w 471"/>
                  <a:gd name="T4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1" h="50">
                    <a:moveTo>
                      <a:pt x="471" y="50"/>
                    </a:moveTo>
                    <a:cubicBezTo>
                      <a:pt x="444" y="50"/>
                      <a:pt x="430" y="43"/>
                      <a:pt x="418" y="36"/>
                    </a:cubicBezTo>
                    <a:cubicBezTo>
                      <a:pt x="407" y="31"/>
                      <a:pt x="397" y="26"/>
                      <a:pt x="377" y="26"/>
                    </a:cubicBezTo>
                    <a:cubicBezTo>
                      <a:pt x="356" y="26"/>
                      <a:pt x="347" y="31"/>
                      <a:pt x="335" y="36"/>
                    </a:cubicBezTo>
                    <a:cubicBezTo>
                      <a:pt x="323" y="43"/>
                      <a:pt x="309" y="50"/>
                      <a:pt x="282" y="50"/>
                    </a:cubicBezTo>
                    <a:cubicBezTo>
                      <a:pt x="256" y="50"/>
                      <a:pt x="242" y="43"/>
                      <a:pt x="230" y="36"/>
                    </a:cubicBezTo>
                    <a:cubicBezTo>
                      <a:pt x="218" y="31"/>
                      <a:pt x="209" y="26"/>
                      <a:pt x="188" y="26"/>
                    </a:cubicBezTo>
                    <a:cubicBezTo>
                      <a:pt x="168" y="26"/>
                      <a:pt x="158" y="31"/>
                      <a:pt x="147" y="36"/>
                    </a:cubicBezTo>
                    <a:cubicBezTo>
                      <a:pt x="135" y="43"/>
                      <a:pt x="121" y="50"/>
                      <a:pt x="94" y="50"/>
                    </a:cubicBezTo>
                    <a:cubicBezTo>
                      <a:pt x="67" y="50"/>
                      <a:pt x="54" y="43"/>
                      <a:pt x="41" y="36"/>
                    </a:cubicBezTo>
                    <a:cubicBezTo>
                      <a:pt x="30" y="31"/>
                      <a:pt x="20" y="26"/>
                      <a:pt x="0" y="26"/>
                    </a:cubicBezTo>
                    <a:cubicBezTo>
                      <a:pt x="0" y="0"/>
                      <a:pt x="0" y="0"/>
                      <a:pt x="0" y="0"/>
                    </a:cubicBezTo>
                    <a:cubicBezTo>
                      <a:pt x="27" y="0"/>
                      <a:pt x="40" y="7"/>
                      <a:pt x="53" y="14"/>
                    </a:cubicBezTo>
                    <a:cubicBezTo>
                      <a:pt x="64" y="19"/>
                      <a:pt x="74" y="24"/>
                      <a:pt x="94" y="24"/>
                    </a:cubicBezTo>
                    <a:cubicBezTo>
                      <a:pt x="115" y="24"/>
                      <a:pt x="124" y="19"/>
                      <a:pt x="135" y="14"/>
                    </a:cubicBezTo>
                    <a:cubicBezTo>
                      <a:pt x="148" y="7"/>
                      <a:pt x="162" y="0"/>
                      <a:pt x="188" y="0"/>
                    </a:cubicBezTo>
                    <a:cubicBezTo>
                      <a:pt x="215" y="0"/>
                      <a:pt x="229" y="7"/>
                      <a:pt x="241" y="14"/>
                    </a:cubicBezTo>
                    <a:cubicBezTo>
                      <a:pt x="252" y="19"/>
                      <a:pt x="262" y="24"/>
                      <a:pt x="282" y="24"/>
                    </a:cubicBezTo>
                    <a:cubicBezTo>
                      <a:pt x="303" y="24"/>
                      <a:pt x="313" y="19"/>
                      <a:pt x="324" y="14"/>
                    </a:cubicBezTo>
                    <a:cubicBezTo>
                      <a:pt x="336" y="7"/>
                      <a:pt x="350" y="0"/>
                      <a:pt x="377" y="0"/>
                    </a:cubicBezTo>
                    <a:cubicBezTo>
                      <a:pt x="403" y="0"/>
                      <a:pt x="417" y="7"/>
                      <a:pt x="430" y="14"/>
                    </a:cubicBezTo>
                    <a:cubicBezTo>
                      <a:pt x="441" y="19"/>
                      <a:pt x="450" y="24"/>
                      <a:pt x="471" y="24"/>
                    </a:cubicBezTo>
                    <a:lnTo>
                      <a:pt x="471" y="5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Semilight"/>
                  <a:ea typeface="+mn-ea"/>
                  <a:cs typeface="+mn-cs"/>
                </a:endParaRPr>
              </a:p>
            </p:txBody>
          </p:sp>
        </p:grpSp>
        <p:pic>
          <p:nvPicPr>
            <p:cNvPr id="201" name="Picture 200"/>
            <p:cNvPicPr>
              <a:picLocks noChangeAspect="1"/>
            </p:cNvPicPr>
            <p:nvPr/>
          </p:nvPicPr>
          <p:blipFill>
            <a:blip r:embed="rId5"/>
            <a:stretch>
              <a:fillRect/>
            </a:stretch>
          </p:blipFill>
          <p:spPr>
            <a:xfrm>
              <a:off x="825302" y="779528"/>
              <a:ext cx="2560320" cy="2560320"/>
            </a:xfrm>
            <a:prstGeom prst="rect">
              <a:avLst/>
            </a:prstGeom>
          </p:spPr>
        </p:pic>
      </p:grpSp>
    </p:spTree>
    <p:extLst>
      <p:ext uri="{BB962C8B-B14F-4D97-AF65-F5344CB8AC3E}">
        <p14:creationId xmlns:p14="http://schemas.microsoft.com/office/powerpoint/2010/main" val="381913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2.xml><?xml version="1.0" encoding="utf-8"?>
<a:theme xmlns:a="http://schemas.openxmlformats.org/drawingml/2006/main" name="1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3.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Template.potx" id="{29505CB7-62DE-4126-9BE6-548D38D95CB2}" vid="{33A24887-97F1-4363-A643-881E4E6546A9}"/>
    </a:ext>
  </a:extLst>
</a:theme>
</file>

<file path=ppt/theme/theme4.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Elrätt-case-berlin">
  <a:themeElements>
    <a:clrScheme name="NetRelations">
      <a:dk1>
        <a:sysClr val="windowText" lastClr="000000"/>
      </a:dk1>
      <a:lt1>
        <a:sysClr val="window" lastClr="FFFFFF"/>
      </a:lt1>
      <a:dk2>
        <a:srgbClr val="929292"/>
      </a:dk2>
      <a:lt2>
        <a:srgbClr val="E7E6E6"/>
      </a:lt2>
      <a:accent1>
        <a:srgbClr val="000000"/>
      </a:accent1>
      <a:accent2>
        <a:srgbClr val="FFC222"/>
      </a:accent2>
      <a:accent3>
        <a:srgbClr val="0093D1"/>
      </a:accent3>
      <a:accent4>
        <a:srgbClr val="E1E1E1"/>
      </a:accent4>
      <a:accent5>
        <a:srgbClr val="6DB33F"/>
      </a:accent5>
      <a:accent6>
        <a:srgbClr val="EE3424"/>
      </a:accent6>
      <a:hlink>
        <a:srgbClr val="0563C1"/>
      </a:hlink>
      <a:folHlink>
        <a:srgbClr val="954F72"/>
      </a:folHlink>
    </a:clrScheme>
    <a:fontScheme name="NetRelations">
      <a:majorFont>
        <a:latin typeface="Rockwell"/>
        <a:ea typeface=""/>
        <a:cs typeface=""/>
      </a:majorFont>
      <a:minorFont>
        <a:latin typeface="AvenirNext LT Pro Regula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defRPr smtClean="0"/>
        </a:defPPr>
      </a:lstStyle>
    </a:txDef>
  </a:objectDefaults>
  <a:extraClrSchemeLst/>
  <a:extLst>
    <a:ext uri="{05A4C25C-085E-4340-85A3-A5531E510DB2}">
      <thm15:themeFamily xmlns:thm15="http://schemas.microsoft.com/office/thememl/2012/main" name="NetR-PPT-mall-eng" id="{6346F798-996E-A84F-84BE-D35B367E8112}" vid="{ACB25C5A-8935-BE47-9223-2BE495581047}"/>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plore Azure Monitoring and Diagnostics - Ignite session" id="{F8C99C0C-B2E9-437C-ABC2-F7D9DBC69610}" vid="{CCFB9897-7E02-4ADF-83D6-43B9DFF38365}"/>
    </a:ext>
  </a:extLst>
</a:theme>
</file>

<file path=ppt/theme/theme7.xml><?xml version="1.0" encoding="utf-8"?>
<a:theme xmlns:a="http://schemas.openxmlformats.org/drawingml/2006/main" name="2_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Deck" id="{C981F0CA-1C25-4FDF-8E1B-E3366F90BA7E}" vid="{F403AC30-865B-4EBC-8D7A-6F52F5350CA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TotalTime>
  <Words>5665</Words>
  <Application>Microsoft Office PowerPoint</Application>
  <PresentationFormat>Widescreen</PresentationFormat>
  <Paragraphs>948</Paragraphs>
  <Slides>54</Slides>
  <Notes>54</Notes>
  <HiddenSlides>17</HiddenSlides>
  <MMClips>0</MMClips>
  <ScaleCrop>false</ScaleCrop>
  <HeadingPairs>
    <vt:vector size="8" baseType="variant">
      <vt:variant>
        <vt:lpstr>Fonts Used</vt:lpstr>
      </vt:variant>
      <vt:variant>
        <vt:i4>14</vt:i4>
      </vt:variant>
      <vt:variant>
        <vt:lpstr>Theme</vt:lpstr>
      </vt:variant>
      <vt:variant>
        <vt:i4>7</vt:i4>
      </vt:variant>
      <vt:variant>
        <vt:lpstr>Embedded OLE Servers</vt:lpstr>
      </vt:variant>
      <vt:variant>
        <vt:i4>1</vt:i4>
      </vt:variant>
      <vt:variant>
        <vt:lpstr>Slide Titles</vt:lpstr>
      </vt:variant>
      <vt:variant>
        <vt:i4>54</vt:i4>
      </vt:variant>
    </vt:vector>
  </HeadingPairs>
  <TitlesOfParts>
    <vt:vector size="76" baseType="lpstr">
      <vt:lpstr>Arial</vt:lpstr>
      <vt:lpstr>Avenir Next LT Pro Demi</vt:lpstr>
      <vt:lpstr>AvenirNext LT Pro</vt:lpstr>
      <vt:lpstr>AvenirNext LT Pro Regular</vt:lpstr>
      <vt:lpstr>Calibri</vt:lpstr>
      <vt:lpstr>Consolas</vt:lpstr>
      <vt:lpstr>Rockwell</vt:lpstr>
      <vt:lpstr>Rockwell Std Light</vt:lpstr>
      <vt:lpstr>Segoe UI</vt:lpstr>
      <vt:lpstr>Segoe UI Light</vt:lpstr>
      <vt:lpstr>Segoe UI Semibold</vt:lpstr>
      <vt:lpstr>Segoe UI Semilight</vt:lpstr>
      <vt:lpstr>Times New Roman</vt:lpstr>
      <vt:lpstr>Wingdings</vt:lpstr>
      <vt:lpstr>EBC_2017</vt:lpstr>
      <vt:lpstr>1_5-50155_Microsoft_Tech_Summit_Light_Template</vt:lpstr>
      <vt:lpstr>5-50155_Microsoft_Tech_Summit_Light_Template</vt:lpstr>
      <vt:lpstr>5-30721_Build_2016_Template_Light</vt:lpstr>
      <vt:lpstr>Elrätt-case-berlin</vt:lpstr>
      <vt:lpstr>5-50002_Ignite_Breakout_Template</vt:lpstr>
      <vt:lpstr>2_5-50155_Microsoft_Tech_Summit_Light_Template</vt:lpstr>
      <vt:lpstr>think-cell Slide</vt:lpstr>
      <vt:lpstr>What’s New in Azure Serverless</vt:lpstr>
      <vt:lpstr>What’s New in Azure Serverless</vt:lpstr>
      <vt:lpstr>Agenda</vt:lpstr>
      <vt:lpstr>PowerPoint Presentation</vt:lpstr>
      <vt:lpstr>PowerPoint Presentation</vt:lpstr>
      <vt:lpstr>PowerPoint Presentation</vt:lpstr>
      <vt:lpstr>PowerPoint Presentation</vt:lpstr>
      <vt:lpstr>PowerPoint Presentation</vt:lpstr>
      <vt:lpstr>What is “serverless”</vt:lpstr>
      <vt:lpstr>Benefits of “serverless”</vt:lpstr>
      <vt:lpstr>Azure Compute Options</vt:lpstr>
      <vt:lpstr>Azure Compute Options</vt:lpstr>
      <vt:lpstr>Serverless application platform components</vt:lpstr>
      <vt:lpstr>PowerPoint Presentation</vt:lpstr>
      <vt:lpstr>Azure Functions</vt:lpstr>
      <vt:lpstr>What is the “Functions” programming model?</vt:lpstr>
      <vt:lpstr>Language Support</vt:lpstr>
      <vt:lpstr>Demo </vt:lpstr>
      <vt:lpstr>PowerPoint Presentation</vt:lpstr>
      <vt:lpstr>PowerPoint Presentation</vt:lpstr>
      <vt:lpstr>What’s new in Azure Functions</vt:lpstr>
      <vt:lpstr>Henrik Fransas  Lab: Episerverless = Azure Functions + Episerver  3:15pm today ROOM???</vt:lpstr>
      <vt:lpstr>PowerPoint Presentation</vt:lpstr>
      <vt:lpstr>PowerPoint Presentation</vt:lpstr>
      <vt:lpstr>PowerPoint Presentation</vt:lpstr>
      <vt:lpstr>PowerPoint Presentation</vt:lpstr>
      <vt:lpstr>PowerPoint Presentation</vt:lpstr>
      <vt:lpstr>Demo </vt:lpstr>
      <vt:lpstr>Azure Event Grid</vt:lpstr>
      <vt:lpstr>PowerPoint Presentation</vt:lpstr>
      <vt:lpstr>Event Schema</vt:lpstr>
      <vt:lpstr>Demo</vt:lpstr>
      <vt:lpstr>What’s new in Event Grid</vt:lpstr>
      <vt:lpstr>Demo – Altogether</vt:lpstr>
      <vt:lpstr>Resources</vt:lpstr>
      <vt:lpstr>Henrik Fransas  Lab: Episerverless = Azure Functions + Episerver  3:15pm today ROOM???</vt:lpstr>
      <vt:lpstr>PowerPoint Presentation</vt:lpstr>
      <vt:lpstr>PowerPoint Presentation</vt:lpstr>
      <vt:lpstr>Consumption Plan</vt:lpstr>
      <vt:lpstr>App Service Plan</vt:lpstr>
      <vt:lpstr>Runtimes and Languages – V1 Runtime (GA)</vt:lpstr>
      <vt:lpstr>Runtimes and Languages – V2 Runtime (Preview)</vt:lpstr>
      <vt:lpstr>PowerPoint Presentation</vt:lpstr>
      <vt:lpstr>Ways to Run Functions</vt:lpstr>
      <vt:lpstr>Comparing Messaging Services</vt:lpstr>
      <vt:lpstr>With great power comes great responsibility</vt:lpstr>
      <vt:lpstr>PowerPoint Presentation</vt:lpstr>
      <vt:lpstr>Out-of-box connectors</vt:lpstr>
      <vt:lpstr>Azure Functions is an Open Source project </vt:lpstr>
      <vt:lpstr>PowerPoint Presentation</vt:lpstr>
      <vt:lpstr>Guideance</vt:lpstr>
      <vt:lpstr>PowerPoint Presentation</vt:lpstr>
      <vt:lpstr>Deployment and management isolation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Collier</dc:creator>
  <cp:lastModifiedBy>Michael Collier</cp:lastModifiedBy>
  <cp:revision>29</cp:revision>
  <dcterms:created xsi:type="dcterms:W3CDTF">2018-03-07T17:27:49Z</dcterms:created>
  <dcterms:modified xsi:type="dcterms:W3CDTF">2018-03-10T15:58:59Z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mcollier@microsoft.com</vt:lpwstr>
  </property>
  <property fmtid="{D5CDD505-2E9C-101B-9397-08002B2CF9AE}" pid="5" name="MSIP_Label_f42aa342-8706-4288-bd11-ebb85995028c_SetDate">
    <vt:lpwstr>2018-03-07T17:28:53.2031044Z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